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9" r:id="rId2"/>
    <p:sldId id="338" r:id="rId3"/>
    <p:sldId id="260" r:id="rId4"/>
    <p:sldId id="339" r:id="rId5"/>
    <p:sldId id="340" r:id="rId6"/>
    <p:sldId id="341" r:id="rId7"/>
    <p:sldId id="342" r:id="rId8"/>
    <p:sldId id="343" r:id="rId9"/>
    <p:sldId id="344" r:id="rId10"/>
    <p:sldId id="345" r:id="rId11"/>
    <p:sldId id="346" r:id="rId12"/>
    <p:sldId id="347" r:id="rId13"/>
    <p:sldId id="348" r:id="rId14"/>
    <p:sldId id="349" r:id="rId15"/>
    <p:sldId id="350" r:id="rId16"/>
    <p:sldId id="351" r:id="rId17"/>
  </p:sldIdLst>
  <p:sldSz cx="9144000" cy="6858000" type="screen4x3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1506" y="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001F5F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001F5F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001F5F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96071" y="-93726"/>
            <a:ext cx="8551857" cy="1550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001F5F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02427" y="1366545"/>
            <a:ext cx="8339145" cy="3043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g"/><Relationship Id="rId3" Type="http://schemas.openxmlformats.org/officeDocument/2006/relationships/image" Target="../media/image51.jpg"/><Relationship Id="rId7" Type="http://schemas.openxmlformats.org/officeDocument/2006/relationships/image" Target="../media/image55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10" Type="http://schemas.openxmlformats.org/officeDocument/2006/relationships/image" Target="../media/image58.jpg"/><Relationship Id="rId4" Type="http://schemas.openxmlformats.org/officeDocument/2006/relationships/image" Target="../media/image52.jpg"/><Relationship Id="rId9" Type="http://schemas.openxmlformats.org/officeDocument/2006/relationships/image" Target="../media/image57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Relationship Id="rId9" Type="http://schemas.openxmlformats.org/officeDocument/2006/relationships/image" Target="../media/image6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image" Target="../media/image37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85801" y="381000"/>
            <a:ext cx="8077200" cy="7508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807720" marR="5080" indent="-795655" algn="ctr">
              <a:lnSpc>
                <a:spcPct val="100000"/>
              </a:lnSpc>
              <a:spcBef>
                <a:spcPts val="95"/>
              </a:spcBef>
            </a:pPr>
            <a:r>
              <a:rPr sz="2400" b="1" i="1" spc="-5" dirty="0" err="1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Муниципальное</a:t>
            </a:r>
            <a:r>
              <a:rPr sz="2400" b="1" i="1" spc="2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2400" b="1" i="1" spc="-15" dirty="0" smtClean="0">
                <a:solidFill>
                  <a:srgbClr val="001F5F"/>
                </a:solidFill>
                <a:latin typeface="Times New Roman"/>
                <a:cs typeface="Times New Roman"/>
              </a:rPr>
              <a:t>бюджетное  дошкольное о</a:t>
            </a:r>
            <a:r>
              <a:rPr sz="2400" b="1" i="1" spc="-15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бразовательное</a:t>
            </a:r>
            <a:r>
              <a:rPr sz="2400" b="1" i="1" spc="55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400" b="1" i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учреждение</a:t>
            </a:r>
            <a:r>
              <a:rPr sz="24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400" b="1" i="1" spc="-38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24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детский сад № 2 «Ромашка»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625848" y="1991377"/>
            <a:ext cx="6469380" cy="1305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«Краевой</a:t>
            </a:r>
            <a:r>
              <a:rPr sz="2800" b="1" i="1" spc="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800" b="1" i="1" spc="-25" dirty="0">
                <a:solidFill>
                  <a:srgbClr val="001F5F"/>
                </a:solidFill>
                <a:latin typeface="Times New Roman"/>
                <a:cs typeface="Times New Roman"/>
              </a:rPr>
              <a:t>конкурс</a:t>
            </a:r>
            <a:r>
              <a:rPr sz="2800" b="1" i="1" spc="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оборонно-массовой</a:t>
            </a:r>
            <a:endParaRPr sz="2800" dirty="0">
              <a:latin typeface="Times New Roman"/>
              <a:cs typeface="Times New Roman"/>
            </a:endParaRPr>
          </a:p>
          <a:p>
            <a:pPr marL="944880">
              <a:lnSpc>
                <a:spcPct val="100000"/>
              </a:lnSpc>
            </a:pPr>
            <a:r>
              <a:rPr sz="2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и</a:t>
            </a:r>
            <a:r>
              <a:rPr sz="2800" b="1" i="1" spc="-4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военно-патриотической</a:t>
            </a:r>
            <a:r>
              <a:rPr sz="2800" b="1" i="1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работы</a:t>
            </a:r>
            <a:endParaRPr sz="2800" dirty="0">
              <a:latin typeface="Times New Roman"/>
              <a:cs typeface="Times New Roman"/>
            </a:endParaRPr>
          </a:p>
          <a:p>
            <a:pPr marL="2937510">
              <a:lnSpc>
                <a:spcPct val="100000"/>
              </a:lnSpc>
            </a:pPr>
            <a:r>
              <a:rPr sz="2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памяти</a:t>
            </a:r>
            <a:r>
              <a:rPr sz="2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800" b="1" i="1" spc="-60" dirty="0">
                <a:solidFill>
                  <a:srgbClr val="001F5F"/>
                </a:solidFill>
                <a:latin typeface="Times New Roman"/>
                <a:cs typeface="Times New Roman"/>
              </a:rPr>
              <a:t>Г.К.</a:t>
            </a:r>
            <a:r>
              <a:rPr sz="2800" b="1" i="1" spc="-2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800" b="1" i="1" spc="-35" dirty="0">
                <a:solidFill>
                  <a:srgbClr val="001F5F"/>
                </a:solidFill>
                <a:latin typeface="Times New Roman"/>
                <a:cs typeface="Times New Roman"/>
              </a:rPr>
              <a:t>Жукова»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257800" y="6019800"/>
            <a:ext cx="3121659" cy="381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2400" i="1" spc="-190" dirty="0">
                <a:latin typeface="Georgia"/>
                <a:cs typeface="Georgia"/>
              </a:rPr>
              <a:t>г</a:t>
            </a:r>
            <a:r>
              <a:rPr lang="ru-RU" sz="2400" i="1" spc="-190" dirty="0" smtClean="0">
                <a:latin typeface="Georgia"/>
                <a:cs typeface="Georgia"/>
              </a:rPr>
              <a:t>.  Приморско-Ахтарск</a:t>
            </a:r>
            <a:endParaRPr sz="2400" dirty="0">
              <a:latin typeface="Georgia"/>
              <a:cs typeface="Georgia"/>
            </a:endParaRPr>
          </a:p>
        </p:txBody>
      </p:sp>
      <p:pic>
        <p:nvPicPr>
          <p:cNvPr id="9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19200" y="3156981"/>
            <a:ext cx="2366772" cy="32933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3400" y="18143"/>
            <a:ext cx="8299580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2800" b="1" dirty="0" smtClean="0">
                <a:ln/>
                <a:solidFill>
                  <a:srgbClr val="002060"/>
                </a:solidFill>
              </a:rPr>
              <a:t>15 мая 2023г</a:t>
            </a:r>
          </a:p>
          <a:p>
            <a:pPr algn="ctr"/>
            <a:r>
              <a:rPr lang="ru-RU" sz="2800" b="1" dirty="0" smtClean="0">
                <a:ln/>
                <a:solidFill>
                  <a:srgbClr val="002060"/>
                </a:solidFill>
              </a:rPr>
              <a:t>Семейная </a:t>
            </a:r>
            <a:r>
              <a:rPr lang="ru-RU" sz="2800" b="1" dirty="0">
                <a:ln/>
                <a:solidFill>
                  <a:srgbClr val="002060"/>
                </a:solidFill>
              </a:rPr>
              <a:t>игротека «Военно-патриотические игры»</a:t>
            </a:r>
            <a:endParaRPr lang="ru-RU" sz="2800" b="1" cap="none" spc="0" dirty="0">
              <a:ln/>
              <a:solidFill>
                <a:srgbClr val="002060"/>
              </a:solidFill>
              <a:effectLst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590" y="2667000"/>
            <a:ext cx="3352800" cy="251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746" y="4358853"/>
            <a:ext cx="2950263" cy="22126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926" y="1008536"/>
            <a:ext cx="2775054" cy="20812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89" y="1150191"/>
            <a:ext cx="2698619" cy="20239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89" y="4564107"/>
            <a:ext cx="2844801" cy="21336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49005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66800" y="152400"/>
            <a:ext cx="6931128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3200" b="1" dirty="0" smtClean="0">
                <a:ln/>
                <a:solidFill>
                  <a:srgbClr val="002060"/>
                </a:solidFill>
              </a:rPr>
              <a:t>9 июня 2023г</a:t>
            </a:r>
          </a:p>
          <a:p>
            <a:pPr algn="ctr"/>
            <a:r>
              <a:rPr lang="ru-RU" sz="3200" b="1" dirty="0" smtClean="0">
                <a:ln/>
                <a:solidFill>
                  <a:srgbClr val="002060"/>
                </a:solidFill>
              </a:rPr>
              <a:t>Мероприятие </a:t>
            </a:r>
            <a:r>
              <a:rPr lang="ru-RU" sz="3200" b="1" dirty="0">
                <a:ln/>
                <a:solidFill>
                  <a:srgbClr val="002060"/>
                </a:solidFill>
              </a:rPr>
              <a:t>«Россия – Родина моя»</a:t>
            </a:r>
            <a:endParaRPr lang="ru-RU" sz="3200" b="1" cap="none" spc="0" dirty="0">
              <a:ln/>
              <a:solidFill>
                <a:srgbClr val="002060"/>
              </a:solidFill>
              <a:effectLst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435" y="1256784"/>
            <a:ext cx="2356473" cy="17673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192716"/>
            <a:ext cx="2307755" cy="1730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23" y="3082396"/>
            <a:ext cx="2303693" cy="17277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321" y="3097266"/>
            <a:ext cx="2296750" cy="1722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84" y="1220498"/>
            <a:ext cx="2395065" cy="17962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164" y="4892956"/>
            <a:ext cx="2438400" cy="182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84" y="4856115"/>
            <a:ext cx="2454632" cy="1840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476" y="3040294"/>
            <a:ext cx="2265764" cy="16993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714" y="4856380"/>
            <a:ext cx="2454279" cy="18407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44882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5800" y="0"/>
            <a:ext cx="7467599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22 июня 2023г</a:t>
            </a:r>
          </a:p>
          <a:p>
            <a:pPr algn="ctr"/>
            <a:r>
              <a:rPr lang="ru-RU" sz="44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День </a:t>
            </a:r>
            <a:r>
              <a:rPr lang="ru-RU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памяти и скорби </a:t>
            </a:r>
            <a:endParaRPr lang="ru-RU" sz="44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935" y="1981200"/>
            <a:ext cx="2174215" cy="16306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696" y="3611861"/>
            <a:ext cx="2187109" cy="16403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297" y="1422454"/>
            <a:ext cx="2299087" cy="17243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4445053"/>
            <a:ext cx="2215242" cy="1661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372" y="2364587"/>
            <a:ext cx="2150073" cy="16125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224" y="4817172"/>
            <a:ext cx="2400301" cy="18002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90" y="1422454"/>
            <a:ext cx="2195285" cy="1646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6" y="3395812"/>
            <a:ext cx="2298095" cy="17235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980025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" y="0"/>
            <a:ext cx="840839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2400" b="1" dirty="0" smtClean="0">
                <a:ln/>
                <a:solidFill>
                  <a:srgbClr val="002060"/>
                </a:solidFill>
              </a:rPr>
              <a:t>9 октября 2023г</a:t>
            </a:r>
          </a:p>
          <a:p>
            <a:pPr algn="ctr"/>
            <a:r>
              <a:rPr lang="ru-RU" sz="2400" b="1" dirty="0" smtClean="0">
                <a:ln/>
                <a:solidFill>
                  <a:srgbClr val="002060"/>
                </a:solidFill>
              </a:rPr>
              <a:t>Мероприятие</a:t>
            </a:r>
            <a:r>
              <a:rPr lang="ru-RU" sz="2400" b="1" dirty="0">
                <a:ln/>
                <a:solidFill>
                  <a:srgbClr val="002060"/>
                </a:solidFill>
              </a:rPr>
              <a:t>, посвященное 80-летию со Дня освобождения </a:t>
            </a:r>
            <a:endParaRPr lang="ru-RU" sz="2400" b="1" dirty="0" smtClean="0">
              <a:ln/>
              <a:solidFill>
                <a:srgbClr val="002060"/>
              </a:solidFill>
            </a:endParaRPr>
          </a:p>
          <a:p>
            <a:pPr algn="ctr"/>
            <a:r>
              <a:rPr lang="ru-RU" sz="2400" b="1" dirty="0" smtClean="0">
                <a:ln/>
                <a:solidFill>
                  <a:srgbClr val="002060"/>
                </a:solidFill>
              </a:rPr>
              <a:t>Краснодарского </a:t>
            </a:r>
            <a:r>
              <a:rPr lang="ru-RU" sz="2400" b="1" dirty="0">
                <a:ln/>
                <a:solidFill>
                  <a:srgbClr val="002060"/>
                </a:solidFill>
              </a:rPr>
              <a:t>края от немецко-фашистских захватчиков</a:t>
            </a:r>
            <a:endParaRPr lang="ru-RU" sz="24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73992" y="5934670"/>
            <a:ext cx="74267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b="1" dirty="0" smtClean="0">
                <a:ln/>
                <a:solidFill>
                  <a:srgbClr val="002060"/>
                </a:solidFill>
              </a:rPr>
              <a:t>- </a:t>
            </a:r>
            <a:r>
              <a:rPr lang="ru-RU" b="1" dirty="0">
                <a:ln/>
                <a:solidFill>
                  <a:srgbClr val="002060"/>
                </a:solidFill>
              </a:rPr>
              <a:t>экскурсия в детскую городскую библиотеку;</a:t>
            </a:r>
          </a:p>
          <a:p>
            <a:pPr algn="ctr"/>
            <a:r>
              <a:rPr lang="ru-RU" b="1" dirty="0">
                <a:ln/>
                <a:solidFill>
                  <a:srgbClr val="002060"/>
                </a:solidFill>
              </a:rPr>
              <a:t>- выставка орденов Боевой Славы и знакомство с героями - земляками;</a:t>
            </a:r>
          </a:p>
          <a:p>
            <a:pPr algn="ctr"/>
            <a:r>
              <a:rPr lang="ru-RU" b="1" dirty="0">
                <a:ln/>
                <a:solidFill>
                  <a:srgbClr val="002060"/>
                </a:solidFill>
              </a:rPr>
              <a:t>- просмотр фрагмента из фильма "Осенний прорыв</a:t>
            </a:r>
            <a:r>
              <a:rPr lang="ru-RU" b="1" dirty="0" smtClean="0">
                <a:ln/>
                <a:solidFill>
                  <a:srgbClr val="002060"/>
                </a:solidFill>
              </a:rPr>
              <a:t>"</a:t>
            </a:r>
            <a:endParaRPr lang="ru-RU" sz="3200" b="1" cap="none" spc="0" dirty="0">
              <a:ln/>
              <a:solidFill>
                <a:srgbClr val="002060"/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193072"/>
            <a:ext cx="2514600" cy="1885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299" y="1521279"/>
            <a:ext cx="2438400" cy="182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591" y="1283362"/>
            <a:ext cx="2514600" cy="1885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44" y="3305717"/>
            <a:ext cx="2636306" cy="19772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718" y="3784920"/>
            <a:ext cx="2489438" cy="18670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613" y="3350078"/>
            <a:ext cx="2518012" cy="18885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918687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95400" y="32657"/>
            <a:ext cx="62519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rgbClr val="002060"/>
                </a:solidFill>
                <a:effectLst/>
              </a:rPr>
              <a:t>Участие в конкурсах</a:t>
            </a:r>
            <a:endParaRPr lang="ru-RU" sz="5400" b="1" cap="none" spc="0" dirty="0">
              <a:ln/>
              <a:solidFill>
                <a:srgbClr val="002060"/>
              </a:solidFill>
              <a:effectLst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447800"/>
            <a:ext cx="3276600" cy="46342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/>
          <a:stretch/>
        </p:blipFill>
        <p:spPr>
          <a:xfrm>
            <a:off x="4421384" y="2118705"/>
            <a:ext cx="4191000" cy="329244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133600" y="838200"/>
            <a:ext cx="6727675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Региональный конкурс «</a:t>
            </a:r>
            <a:r>
              <a:rPr lang="ru-RU" sz="3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</a:t>
            </a:r>
            <a:r>
              <a:rPr lang="ru-RU" sz="32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роба пера»</a:t>
            </a:r>
          </a:p>
          <a:p>
            <a:pPr algn="ctr"/>
            <a:r>
              <a:rPr lang="ru-RU" sz="32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Лауреаты</a:t>
            </a:r>
            <a:endParaRPr lang="ru-RU" sz="3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983426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29" y="2076450"/>
            <a:ext cx="3052994" cy="431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712" y="1905000"/>
            <a:ext cx="2397499" cy="33909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2305050"/>
            <a:ext cx="2909324" cy="41148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62000" y="14514"/>
            <a:ext cx="75438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Муниципальный конкурс </a:t>
            </a:r>
          </a:p>
          <a:p>
            <a:pPr algn="ctr"/>
            <a:r>
              <a:rPr lang="ru-RU" sz="36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</a:t>
            </a:r>
            <a:r>
              <a:rPr lang="ru-RU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</a:t>
            </a:r>
            <a:r>
              <a:rPr lang="ru-RU" sz="36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азговор о важном»</a:t>
            </a:r>
          </a:p>
          <a:p>
            <a:pPr algn="ctr"/>
            <a:r>
              <a:rPr lang="ru-RU" sz="36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Призеры</a:t>
            </a:r>
            <a:endParaRPr lang="ru-RU" sz="36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574417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429" y="561232"/>
            <a:ext cx="3448088" cy="48768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311" y="1772469"/>
            <a:ext cx="2604524" cy="368370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78" y="2279337"/>
            <a:ext cx="3110237" cy="439896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444459" y="18143"/>
            <a:ext cx="527086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Муниципальный конкурс </a:t>
            </a:r>
          </a:p>
          <a:p>
            <a:pPr algn="ctr"/>
            <a:r>
              <a:rPr lang="ru-RU" sz="36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«Неопалимая купина»</a:t>
            </a:r>
          </a:p>
          <a:p>
            <a:pPr algn="ctr"/>
            <a:r>
              <a:rPr lang="ru-RU" sz="36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Призеры</a:t>
            </a:r>
            <a:endParaRPr lang="ru-RU" sz="36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004660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90600" y="228600"/>
            <a:ext cx="7391400" cy="138499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28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декабря 2022г.</a:t>
            </a:r>
          </a:p>
          <a:p>
            <a:pPr algn="ctr"/>
            <a:r>
              <a:rPr lang="ru-RU" sz="28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Встреча с воинами-героями, ветеранами боевых действий</a:t>
            </a:r>
            <a:endParaRPr lang="ru-RU" sz="2800" b="1" dirty="0">
              <a:ln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"/>
          <a:stretch/>
        </p:blipFill>
        <p:spPr>
          <a:xfrm>
            <a:off x="3268035" y="1635366"/>
            <a:ext cx="3251200" cy="2286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7"/>
          <a:stretch/>
        </p:blipFill>
        <p:spPr>
          <a:xfrm>
            <a:off x="381000" y="3581400"/>
            <a:ext cx="3615070" cy="29146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4006850"/>
            <a:ext cx="3623733" cy="2717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08809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145156" y="109688"/>
            <a:ext cx="4800600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100"/>
              </a:spcBef>
            </a:pPr>
            <a:r>
              <a:rPr lang="ru-RU" sz="2400" i="1" dirty="0" smtClean="0">
                <a:latin typeface="Times New Roman"/>
                <a:cs typeface="Times New Roman"/>
              </a:rPr>
              <a:t>20 февраля </a:t>
            </a:r>
            <a:r>
              <a:rPr sz="2400" i="1" spc="-10" dirty="0" smtClean="0">
                <a:latin typeface="Times New Roman"/>
                <a:cs typeface="Times New Roman"/>
              </a:rPr>
              <a:t>202</a:t>
            </a:r>
            <a:r>
              <a:rPr lang="ru-RU" sz="2400" i="1" spc="-10" dirty="0" smtClean="0">
                <a:latin typeface="Times New Roman"/>
                <a:cs typeface="Times New Roman"/>
              </a:rPr>
              <a:t>3</a:t>
            </a:r>
            <a:r>
              <a:rPr sz="2400" i="1" spc="-10" dirty="0" smtClean="0">
                <a:latin typeface="Times New Roman"/>
                <a:cs typeface="Times New Roman"/>
              </a:rPr>
              <a:t>г</a:t>
            </a:r>
            <a:r>
              <a:rPr sz="2400" i="1" spc="-10" dirty="0">
                <a:latin typeface="Times New Roman"/>
                <a:cs typeface="Times New Roman"/>
              </a:rPr>
              <a:t>.</a:t>
            </a:r>
            <a:endParaRPr sz="240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2400" i="1" spc="-15" dirty="0" err="1">
                <a:latin typeface="Times New Roman"/>
                <a:cs typeface="Times New Roman"/>
              </a:rPr>
              <a:t>Освобождение</a:t>
            </a:r>
            <a:r>
              <a:rPr sz="2400" i="1" spc="-35" dirty="0">
                <a:latin typeface="Times New Roman"/>
                <a:cs typeface="Times New Roman"/>
              </a:rPr>
              <a:t> </a:t>
            </a:r>
            <a:r>
              <a:rPr lang="ru-RU" sz="2400" i="1" spc="-20" dirty="0" smtClean="0">
                <a:latin typeface="Times New Roman"/>
                <a:cs typeface="Times New Roman"/>
              </a:rPr>
              <a:t> малой Родины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716350" y="872787"/>
            <a:ext cx="52584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i="1" dirty="0">
                <a:solidFill>
                  <a:srgbClr val="001F5F"/>
                </a:solidFill>
                <a:latin typeface="Times New Roman"/>
                <a:cs typeface="Times New Roman"/>
              </a:rPr>
              <a:t>от</a:t>
            </a:r>
            <a:r>
              <a:rPr sz="2400" b="1" i="1" spc="-3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4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немецко-фашистских</a:t>
            </a:r>
            <a:r>
              <a:rPr sz="2400" b="1" i="1" spc="-4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4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захватчиков</a:t>
            </a:r>
            <a:endParaRPr sz="2400" dirty="0">
              <a:latin typeface="Times New Roman"/>
              <a:cs typeface="Times New Roman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12" y="1447800"/>
            <a:ext cx="3634488" cy="24914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426029"/>
            <a:ext cx="3452503" cy="24538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834" y="3762254"/>
            <a:ext cx="4083161" cy="3070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33400" y="21771"/>
            <a:ext cx="8229599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21-22 февраля 2023г.</a:t>
            </a:r>
          </a:p>
          <a:p>
            <a:pPr algn="ctr"/>
            <a:r>
              <a:rPr lang="ru-RU" sz="28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</a:t>
            </a:r>
            <a:r>
              <a:rPr lang="ru-RU" sz="2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праздник, </a:t>
            </a:r>
            <a:endParaRPr lang="ru-RU" sz="2800" dirty="0" smtClean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посвященный </a:t>
            </a:r>
            <a:r>
              <a:rPr lang="ru-RU" sz="2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дню Защитника Отечества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33602" t="28125" r="33602" b="36848"/>
          <a:stretch/>
        </p:blipFill>
        <p:spPr>
          <a:xfrm>
            <a:off x="4521199" y="1406766"/>
            <a:ext cx="4267200" cy="25623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28916" t="39585" r="27159" b="21874"/>
          <a:stretch/>
        </p:blipFill>
        <p:spPr>
          <a:xfrm>
            <a:off x="304800" y="1406766"/>
            <a:ext cx="3886200" cy="1917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l="28916" t="34375" r="26574" b="25000"/>
          <a:stretch/>
        </p:blipFill>
        <p:spPr>
          <a:xfrm>
            <a:off x="2247900" y="3305815"/>
            <a:ext cx="3266831" cy="16764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/>
          <a:srcRect l="35945" t="40534" r="33016" b="21763"/>
          <a:stretch/>
        </p:blipFill>
        <p:spPr>
          <a:xfrm>
            <a:off x="152400" y="4519377"/>
            <a:ext cx="2757714" cy="1883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/>
          <a:srcRect l="33316" t="21875" r="26939" b="34455"/>
          <a:stretch/>
        </p:blipFill>
        <p:spPr>
          <a:xfrm>
            <a:off x="5393192" y="4111358"/>
            <a:ext cx="3574805" cy="2203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/>
          <a:srcRect l="33016" t="22917" r="30088" b="37500"/>
          <a:stretch/>
        </p:blipFill>
        <p:spPr>
          <a:xfrm>
            <a:off x="2786045" y="5045210"/>
            <a:ext cx="2728686" cy="16458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6187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9600" y="152400"/>
            <a:ext cx="8015912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2800" b="1" dirty="0" smtClean="0">
                <a:ln/>
                <a:solidFill>
                  <a:srgbClr val="002060"/>
                </a:solidFill>
              </a:rPr>
              <a:t>17 марта 2023г</a:t>
            </a:r>
          </a:p>
          <a:p>
            <a:pPr algn="ctr"/>
            <a:r>
              <a:rPr lang="ru-RU" sz="2800" b="1" dirty="0" smtClean="0">
                <a:ln/>
                <a:solidFill>
                  <a:srgbClr val="002060"/>
                </a:solidFill>
              </a:rPr>
              <a:t>Мероприятие </a:t>
            </a:r>
            <a:r>
              <a:rPr lang="ru-RU" sz="2800" b="1" dirty="0">
                <a:ln/>
                <a:solidFill>
                  <a:srgbClr val="002060"/>
                </a:solidFill>
              </a:rPr>
              <a:t>«Крым – Россия – вместе навсегда»</a:t>
            </a:r>
            <a:endParaRPr lang="ru-RU" sz="2800" b="1" cap="none" spc="0" dirty="0">
              <a:ln/>
              <a:solidFill>
                <a:srgbClr val="002060"/>
              </a:solidFill>
              <a:effectLst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7" t="12963" r="11667" b="7037"/>
          <a:stretch/>
        </p:blipFill>
        <p:spPr>
          <a:xfrm>
            <a:off x="389434" y="1344422"/>
            <a:ext cx="3245556" cy="190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090" y="1192422"/>
            <a:ext cx="1964509" cy="26328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t="20000" r="12963" b="6667"/>
          <a:stretch/>
        </p:blipFill>
        <p:spPr>
          <a:xfrm>
            <a:off x="6324600" y="1106507"/>
            <a:ext cx="2133600" cy="2816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8519" r="19166"/>
          <a:stretch/>
        </p:blipFill>
        <p:spPr>
          <a:xfrm>
            <a:off x="5267325" y="3947883"/>
            <a:ext cx="3764844" cy="2942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r="5833" b="10000"/>
          <a:stretch/>
        </p:blipFill>
        <p:spPr>
          <a:xfrm>
            <a:off x="609600" y="3947883"/>
            <a:ext cx="4267200" cy="24455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90795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228600"/>
            <a:ext cx="4796120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3200" b="1" dirty="0" smtClean="0">
                <a:ln/>
                <a:solidFill>
                  <a:srgbClr val="002060"/>
                </a:solidFill>
              </a:rPr>
              <a:t>2 мая 2023г.</a:t>
            </a:r>
          </a:p>
          <a:p>
            <a:pPr algn="ctr"/>
            <a:r>
              <a:rPr lang="ru-RU" sz="3200" b="1" dirty="0" smtClean="0">
                <a:ln/>
                <a:solidFill>
                  <a:srgbClr val="002060"/>
                </a:solidFill>
              </a:rPr>
              <a:t>Акция </a:t>
            </a:r>
            <a:r>
              <a:rPr lang="ru-RU" sz="3200" b="1" dirty="0">
                <a:ln/>
                <a:solidFill>
                  <a:srgbClr val="002060"/>
                </a:solidFill>
              </a:rPr>
              <a:t>«Письмо солдату» </a:t>
            </a:r>
            <a:endParaRPr lang="ru-RU" sz="3200" b="1" cap="none" spc="0" dirty="0">
              <a:ln/>
              <a:solidFill>
                <a:srgbClr val="002060"/>
              </a:solidFill>
              <a:effectLst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38738" t="17708" r="36610" b="18750"/>
          <a:stretch/>
        </p:blipFill>
        <p:spPr>
          <a:xfrm>
            <a:off x="266453" y="767209"/>
            <a:ext cx="2005469" cy="29127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38872" t="10913" r="37116" b="36210"/>
          <a:stretch/>
        </p:blipFill>
        <p:spPr>
          <a:xfrm>
            <a:off x="3014797" y="1524000"/>
            <a:ext cx="2693755" cy="3335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38873" t="16667" r="37116" b="25199"/>
          <a:stretch/>
        </p:blipFill>
        <p:spPr>
          <a:xfrm>
            <a:off x="6241188" y="1305818"/>
            <a:ext cx="2319620" cy="31574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3159153" y="5077306"/>
            <a:ext cx="552631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2400" b="1" dirty="0">
                <a:ln/>
                <a:solidFill>
                  <a:srgbClr val="002060"/>
                </a:solidFill>
              </a:rPr>
              <a:t>Добрые дела наших воспитанников. Ребята с любовью собирали посылку и передали ее в зону </a:t>
            </a:r>
            <a:r>
              <a:rPr lang="ru-RU" sz="2400" b="1" dirty="0" smtClean="0">
                <a:ln/>
                <a:solidFill>
                  <a:srgbClr val="002060"/>
                </a:solidFill>
              </a:rPr>
              <a:t>СВО</a:t>
            </a:r>
            <a:endParaRPr lang="ru-RU" sz="2400" b="1" cap="none" spc="0" dirty="0">
              <a:ln/>
              <a:solidFill>
                <a:srgbClr val="002060"/>
              </a:solidFill>
              <a:effectLst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39458" t="10861" r="37116" b="24854"/>
          <a:stretch/>
        </p:blipFill>
        <p:spPr>
          <a:xfrm>
            <a:off x="437993" y="3962400"/>
            <a:ext cx="1993368" cy="27429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90719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1546" y="228600"/>
            <a:ext cx="7554253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2800" b="1" dirty="0" smtClean="0">
                <a:ln/>
                <a:solidFill>
                  <a:srgbClr val="002060"/>
                </a:solidFill>
              </a:rPr>
              <a:t>4 мая 2023г</a:t>
            </a:r>
          </a:p>
          <a:p>
            <a:pPr algn="ctr"/>
            <a:r>
              <a:rPr lang="ru-RU" sz="2800" b="1" dirty="0" smtClean="0">
                <a:ln/>
                <a:solidFill>
                  <a:srgbClr val="002060"/>
                </a:solidFill>
              </a:rPr>
              <a:t>Акция </a:t>
            </a:r>
            <a:r>
              <a:rPr lang="ru-RU" sz="2800" b="1" dirty="0">
                <a:ln/>
                <a:solidFill>
                  <a:srgbClr val="002060"/>
                </a:solidFill>
              </a:rPr>
              <a:t>«Спасибо за героизм и стойкость» </a:t>
            </a:r>
            <a:endParaRPr lang="ru-RU" sz="2800" b="1" cap="none" spc="0" dirty="0">
              <a:ln/>
              <a:solidFill>
                <a:srgbClr val="002060"/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402" y="2897189"/>
            <a:ext cx="2327513" cy="17456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1520041"/>
            <a:ext cx="304800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357" y="4692242"/>
            <a:ext cx="2522676" cy="18920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056" y="1083353"/>
            <a:ext cx="2362201" cy="1771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886" y="4527302"/>
            <a:ext cx="2632529" cy="19743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172" y="1245053"/>
            <a:ext cx="2185004" cy="16387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368346"/>
            <a:ext cx="2374900" cy="1781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462" y="2916789"/>
            <a:ext cx="1979387" cy="1484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4282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38200" y="152400"/>
            <a:ext cx="754069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2400" b="1" dirty="0" smtClean="0">
                <a:ln/>
                <a:solidFill>
                  <a:srgbClr val="002060"/>
                </a:solidFill>
              </a:rPr>
              <a:t>5 мая 2023г</a:t>
            </a:r>
          </a:p>
          <a:p>
            <a:pPr algn="ctr"/>
            <a:r>
              <a:rPr lang="ru-RU" sz="2400" b="1" dirty="0" smtClean="0">
                <a:ln/>
                <a:solidFill>
                  <a:srgbClr val="002060"/>
                </a:solidFill>
              </a:rPr>
              <a:t>Литературно-музыкальный </a:t>
            </a:r>
            <a:r>
              <a:rPr lang="ru-RU" sz="2400" b="1" dirty="0">
                <a:ln/>
                <a:solidFill>
                  <a:srgbClr val="002060"/>
                </a:solidFill>
              </a:rPr>
              <a:t>вечер </a:t>
            </a:r>
            <a:endParaRPr lang="ru-RU" sz="2400" b="1" dirty="0" smtClean="0">
              <a:ln/>
              <a:solidFill>
                <a:srgbClr val="002060"/>
              </a:solidFill>
            </a:endParaRPr>
          </a:p>
          <a:p>
            <a:pPr algn="ctr"/>
            <a:r>
              <a:rPr lang="ru-RU" sz="2400" b="1" dirty="0" smtClean="0">
                <a:ln/>
                <a:solidFill>
                  <a:srgbClr val="002060"/>
                </a:solidFill>
              </a:rPr>
              <a:t>«</a:t>
            </a:r>
            <a:r>
              <a:rPr lang="ru-RU" sz="2400" b="1" dirty="0">
                <a:ln/>
                <a:solidFill>
                  <a:srgbClr val="002060"/>
                </a:solidFill>
              </a:rPr>
              <a:t>Я помню, я горжусь»</a:t>
            </a:r>
            <a:endParaRPr lang="ru-RU" sz="24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29000" y="5562600"/>
            <a:ext cx="609212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Торжественная праздничная программа, </a:t>
            </a:r>
            <a:endParaRPr lang="ru-RU" sz="2000" b="1" dirty="0" smtClean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ru-RU" sz="20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 приглашением гостей </a:t>
            </a:r>
            <a:r>
              <a:rPr lang="ru-RU" sz="2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– ветеранов </a:t>
            </a:r>
            <a:endParaRPr lang="ru-RU" sz="2000" b="1" dirty="0" smtClean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ru-RU" sz="20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боевых </a:t>
            </a:r>
            <a:r>
              <a:rPr lang="ru-RU" sz="2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действий и участников СВО </a:t>
            </a:r>
            <a:endParaRPr lang="ru-RU" sz="2000" b="1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43" y="992940"/>
            <a:ext cx="2563658" cy="14431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433" y="1504175"/>
            <a:ext cx="2641600" cy="1863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233" y="3547386"/>
            <a:ext cx="3702956" cy="19924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43" y="2520194"/>
            <a:ext cx="2814638" cy="24050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590" y="1564963"/>
            <a:ext cx="3173131" cy="17848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437890"/>
            <a:ext cx="3044890" cy="22836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58252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2403" y="152400"/>
            <a:ext cx="8767849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3200" b="1" dirty="0" smtClean="0">
                <a:ln/>
                <a:solidFill>
                  <a:srgbClr val="002060"/>
                </a:solidFill>
              </a:rPr>
              <a:t>5 мая 2023г.</a:t>
            </a:r>
          </a:p>
          <a:p>
            <a:pPr algn="ctr"/>
            <a:r>
              <a:rPr lang="ru-RU" sz="3200" b="1" dirty="0" smtClean="0">
                <a:ln/>
                <a:solidFill>
                  <a:srgbClr val="002060"/>
                </a:solidFill>
              </a:rPr>
              <a:t>Зарница </a:t>
            </a:r>
            <a:r>
              <a:rPr lang="ru-RU" sz="3200" b="1" dirty="0">
                <a:ln/>
                <a:solidFill>
                  <a:srgbClr val="002060"/>
                </a:solidFill>
              </a:rPr>
              <a:t>«Проходят года – наша память жива!» </a:t>
            </a:r>
            <a:endParaRPr lang="ru-RU" sz="3200" b="1" cap="none" spc="0" dirty="0">
              <a:ln/>
              <a:solidFill>
                <a:srgbClr val="002060"/>
              </a:solidFill>
              <a:effectLst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957968"/>
            <a:ext cx="2484199" cy="18631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079" y="5097912"/>
            <a:ext cx="2160811" cy="1620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769" y="3317726"/>
            <a:ext cx="2485164" cy="18638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543" y="1229618"/>
            <a:ext cx="2586052" cy="1939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263" y="1157226"/>
            <a:ext cx="2201277" cy="1650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69" y="3600016"/>
            <a:ext cx="2305745" cy="1729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47" y="1306016"/>
            <a:ext cx="2682280" cy="2011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4901940"/>
            <a:ext cx="2312677" cy="17345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2613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263</TotalTime>
  <Words>243</Words>
  <Application>Microsoft Office PowerPoint</Application>
  <PresentationFormat>Экран (4:3)</PresentationFormat>
  <Paragraphs>49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Calibri</vt:lpstr>
      <vt:lpstr>Georgia</vt:lpstr>
      <vt:lpstr>Times New Roman</vt:lpstr>
      <vt:lpstr>Office Theme</vt:lpstr>
      <vt:lpstr>Презентация PowerPoint</vt:lpstr>
      <vt:lpstr>Презентация PowerPoint</vt:lpstr>
      <vt:lpstr>20 февраля 2023г. Освобождение  малой Родины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Корчагин</dc:creator>
  <cp:lastModifiedBy>Zver</cp:lastModifiedBy>
  <cp:revision>22</cp:revision>
  <dcterms:created xsi:type="dcterms:W3CDTF">2023-11-01T08:36:26Z</dcterms:created>
  <dcterms:modified xsi:type="dcterms:W3CDTF">2023-11-01T13:44:48Z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2022-11-24T00:00:00Z</vt:filetime>
  </property>
  <property fmtid="{D5CDD505-2E9C-101B-9397-08002B2CF9AE}" pid="3" name="Creator">
    <vt:lpwstr>Microsoft® PowerPoint® 2010</vt:lpwstr>
  </property>
  <property fmtid="{D5CDD505-2E9C-101B-9397-08002B2CF9AE}" pid="4" name="LastSaved">
    <vt:filetime>2023-11-01T00:00:00Z</vt:filetime>
  </property>
</Properties>
</file>