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65" r:id="rId10"/>
    <p:sldId id="272" r:id="rId11"/>
    <p:sldId id="274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465A-3B59-41F2-BB74-829DC576999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564903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«Интерактивные игры как одна из форм субъективного </a:t>
            </a:r>
            <a:b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взаимодействия с родителями».</a:t>
            </a:r>
          </a:p>
        </p:txBody>
      </p:sp>
      <p:pic>
        <p:nvPicPr>
          <p:cNvPr id="6" name="Рисунок 5" descr="sm_full.asp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741"/>
            <a:ext cx="5381625" cy="4191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5072074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МБДОУ №2 «Ромашка»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Топоркина Лариса Владимировна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357166"/>
            <a:ext cx="8391876" cy="624018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преодоление  «Письмо».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«Чукча переехавший в город пишет письмо на родину. «Здравствуй, брат! Я пишу медленно, т.к. помню, что ты не можешь читать быстро. У меня все хорошо. В доме, где я поселился, есть стиральная машина, только странная, однако. Я загрузил в нее одежду, дернул за цепочку, и началось бурление. И вдруг все исчезло. На этой неделе погода стоит хорошая – дождь шел всего два раза: сначала три дня, потом четыре дня. У жены скоро родиться ребенок, но мы пока еще не знаем - мальчик или девочка, так что пока еще не понятно - станешь ты дядей или тетей. До свидания. Твой старший брат».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2a0cfc2d15990e3137301f20f096d5b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1" y="0"/>
            <a:ext cx="7056784" cy="36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29807821b7b1edd29a6e5e52152a21b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8" y="3634244"/>
            <a:ext cx="76571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6632"/>
            <a:ext cx="8229600" cy="5980943"/>
          </a:xfrm>
        </p:spPr>
        <p:txBody>
          <a:bodyPr/>
          <a:lstStyle/>
          <a:p>
            <a:pPr algn="ctr">
              <a:buNone/>
            </a:pPr>
            <a:endPara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pic>
        <p:nvPicPr>
          <p:cNvPr id="8" name="Рисунок 7" descr="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48880"/>
            <a:ext cx="4752528" cy="43529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2928958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Нормативные документы дошкольного образования нацеливают нас на работу с родителями «на основе сотрудничества, вовлечения семей непосредственно в образовательную деятельность»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ФГОС, п. 3.2.1). </a:t>
            </a:r>
            <a:endParaRPr lang="ru-RU" dirty="0"/>
          </a:p>
        </p:txBody>
      </p:sp>
      <p:pic>
        <p:nvPicPr>
          <p:cNvPr id="8" name="Picture 2" descr="C:\Users\user\Pictures\obereg_semyi4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501">
            <a:off x="4388314" y="2987742"/>
            <a:ext cx="3838575" cy="35433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Хрупкие игрушки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Интерактивная игра – это интервенция (вмешательство) ведущего в групповую ситуацию, которая структурирует активность членов группы в соответствии с определенной учебной целью.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 «интерактивные игры», подчеркивает два основных признака: игровой характер и возможность взаимодействовать. Отсюда, интерактивные формы взаимодействия – это, прежде всего, диалог, в ходе которого осуществляется взаимодействие, что позволяет учитывать специфику и воспитательный потенциал каждой семьи.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107656"/>
            <a:ext cx="2499921" cy="1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63947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Рассмотрим интерактивные формы работы взаимодействия педагога с родителями: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мастер-классы;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тематические акции;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проектная деятельность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интерактивные игры.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Интерактивные игры могут быть классифицированы по разным основаниям: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в зависимости от целей: закрепляющие, обучающие;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 зависимости от количества: парные, групповые.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же они могут быть вербальные – это диалог или общение, и невербальные – «язык тела» и рисунки.</a:t>
            </a:r>
          </a:p>
        </p:txBody>
      </p:sp>
    </p:spTree>
    <p:extLst>
      <p:ext uri="{BB962C8B-B14F-4D97-AF65-F5344CB8AC3E}">
        <p14:creationId xmlns:p14="http://schemas.microsoft.com/office/powerpoint/2010/main" val="37353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88640"/>
            <a:ext cx="8229600" cy="59375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Разберем четыре шага в работе с интегративными играми:</a:t>
            </a:r>
          </a:p>
          <a:p>
            <a:pPr>
              <a:buNone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ШАГ 1. Анализ групповой ситуации</a:t>
            </a:r>
          </a:p>
          <a:p>
            <a:pPr>
              <a:buNone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ШАГ 2. Инструктирование участников</a:t>
            </a:r>
          </a:p>
          <a:p>
            <a:pPr>
              <a:buNone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ШАГ 3. Проведение игры</a:t>
            </a:r>
          </a:p>
          <a:p>
            <a:pPr>
              <a:buNone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ШАГ 4. Подведение итогов</a:t>
            </a:r>
          </a:p>
        </p:txBody>
      </p:sp>
    </p:spTree>
    <p:extLst>
      <p:ext uri="{BB962C8B-B14F-4D97-AF65-F5344CB8AC3E}">
        <p14:creationId xmlns:p14="http://schemas.microsoft.com/office/powerpoint/2010/main" val="23724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000108"/>
            <a:ext cx="8229600" cy="51260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356" y="1253922"/>
            <a:ext cx="850728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1. Вместо глаз, нарисуйте то, что вы больше всего любите смотреть;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2. Вместо носа, нарисуйте то, какой запах Вам больше всего нравиться;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3. Вместо губ, нарисуйте то, что вы больше всего любите кушать;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4. Вместо ушей, нарисуйте то, что вы больше всего любите слушать;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5. Вместо волос, </a:t>
            </a:r>
            <a:r>
              <a:rPr lang="ru-RU" sz="24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нарисуйте </a:t>
            </a: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те мысли, которые чаще </a:t>
            </a:r>
            <a:r>
              <a:rPr lang="ru-RU" sz="24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всего Вас посещают</a:t>
            </a: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ÐÐ°ÑÑÐ¸Ð½ÐºÐ¸ Ð¿Ð¾ Ð·Ð°Ð¿ÑÐ¾ÑÑ ÐºÐ°ÑÑÐ¸Ð½ÐºÐ¸ Ð¾ ÑÐµÐ¼ÑÐµ ÑÐºÐ°ÑÐ°ÑÑ Ð±ÐµÑÐ¿Ð»Ð°ÑÐ½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14" y="5041375"/>
            <a:ext cx="2021386" cy="180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95406"/>
            <a:ext cx="8819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знакомство «Общее и частное».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694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90657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Игра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"Какой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он – мой ребенок". </a:t>
            </a:r>
            <a:endParaRPr lang="ru-RU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http://900igr.net/up/datai/203098/0005-005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07" y="109736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up/datas/138720/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1680121" cy="12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3104" y="3183932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744875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688" y="2674630"/>
            <a:ext cx="516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9558" y="2963361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1823" y="445636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для родителей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35785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личности ребенка и его неприкосновенности.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2.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адекватной самооценки.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приобщение ребенка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реальным делам семьи.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силу воли ребенка.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5.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планировать.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ребовать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домашних обязанностей, поручений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7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общаться с другими детьми, людьми.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8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нравственные качества: доброту, порядочность, сочувствие, взаимопомощь, ответственность.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357166"/>
            <a:ext cx="1357322" cy="17859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554</Words>
  <Application>Microsoft Office PowerPoint</Application>
  <PresentationFormat>Экран (4:3)</PresentationFormat>
  <Paragraphs>53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«Интерактивные игры как одна из форм субъективного  взаимодействия с родителями».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для родителей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</dc:title>
  <dc:creator>V</dc:creator>
  <cp:lastModifiedBy>Пользователь</cp:lastModifiedBy>
  <cp:revision>27</cp:revision>
  <dcterms:created xsi:type="dcterms:W3CDTF">2013-01-26T19:55:29Z</dcterms:created>
  <dcterms:modified xsi:type="dcterms:W3CDTF">2018-04-03T19:43:46Z</dcterms:modified>
</cp:coreProperties>
</file>