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7" r:id="rId2"/>
    <p:sldId id="288" r:id="rId3"/>
    <p:sldId id="282" r:id="rId4"/>
    <p:sldId id="28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3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6A735-D3AF-4514-877C-0CD00F65D7A2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5BD7C-8890-4813-AC86-B41BC679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3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5BD7C-8890-4813-AC86-B41BC67957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3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1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8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0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6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1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7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7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8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1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5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4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4603-BA14-4F05-945D-6FCF8DBCFA05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2DA0-3880-4B3F-8E11-866768B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0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dmcdn.net/D4Fx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6"/>
          <a:stretch/>
        </p:blipFill>
        <p:spPr bwMode="auto">
          <a:xfrm>
            <a:off x="0" y="-243408"/>
            <a:ext cx="9171831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28394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all" spc="0" normalizeH="0" baseline="0" noProof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Муниципальное</a:t>
            </a:r>
            <a:r>
              <a:rPr kumimoji="0" lang="ru-RU" sz="1400" b="1" i="0" u="none" strike="noStrike" kern="0" cap="all" spc="0" normalizeH="0" noProof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ru-RU" sz="1400" b="1" i="0" u="none" strike="noStrike" kern="0" cap="all" spc="0" normalizeH="0" baseline="0" noProof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дошкольное образовательное учреждение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all" spc="0" normalizeH="0" baseline="0" noProof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Детский сад № 2 «Ромашка»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42658" y="1772816"/>
            <a:ext cx="6638464" cy="28789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50" normalizeH="0" baseline="0" noProof="0" dirty="0" smtClean="0">
                <a:ln w="1143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ПРЕЗЕНТАЦИЯ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66596" y="6186983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СМОЛЕНСК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2017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74508" y="2060848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all" spc="0" normalizeH="0" baseline="0" noProof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На Конкурс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all" spc="0" normalizeH="0" baseline="0" noProof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на лучший стенд (уголок)</a:t>
            </a:r>
            <a:r>
              <a:rPr kumimoji="0" lang="ru-RU" sz="2200" b="1" i="0" u="none" strike="noStrike" kern="0" cap="all" spc="0" normalizeH="0" noProof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all" spc="0" normalizeH="0" noProof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«</a:t>
            </a:r>
            <a:r>
              <a:rPr kumimoji="0" lang="ru-RU" sz="2200" b="1" i="0" u="none" strike="noStrike" kern="0" cap="all" spc="0" normalizeH="0" noProof="0" dirty="0" err="1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Эколята</a:t>
            </a:r>
            <a:r>
              <a:rPr kumimoji="0" lang="ru-RU" sz="2200" b="1" i="0" u="none" strike="noStrike" kern="0" cap="all" spc="0" normalizeH="0" noProof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lang="ru-RU" sz="2200" b="1" kern="0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ДОШКОЛЯТА</a:t>
            </a:r>
            <a:r>
              <a:rPr lang="ru-RU" sz="2200" b="1" kern="0" cap="all" baseline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kumimoji="0" lang="ru-RU" sz="2200" b="1" i="0" u="none" strike="noStrike" kern="0" cap="all" spc="0" normalizeH="0" baseline="0" noProof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1028" name="Picture 4" descr="C:\Users\Мой\Desktop\СТЕНД\Рисунок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96" y="3463982"/>
            <a:ext cx="6759987" cy="330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atrony.ru/wp-content/uploads/2014/05/1920x1080_raduga-babochki-zelen-skazochnyij-f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0"/>
          <a:stretch/>
        </p:blipFill>
        <p:spPr bwMode="auto">
          <a:xfrm>
            <a:off x="-43721" y="0"/>
            <a:ext cx="9409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0"/>
          <a:stretch/>
        </p:blipFill>
        <p:spPr bwMode="auto">
          <a:xfrm>
            <a:off x="4860033" y="5169966"/>
            <a:ext cx="4400296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b="50000"/>
          <a:stretch/>
        </p:blipFill>
        <p:spPr bwMode="auto">
          <a:xfrm>
            <a:off x="0" y="5191125"/>
            <a:ext cx="620376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2244" y="409703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Экологический 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стенд – это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наглядное 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действенное ознакомление 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дошкольного возраста с природой. Дизайн и оформление стенда разработал педагогический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коллектив. Наш 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стенд выполняет просветительскую и информационную функцию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формированию первичного представления 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окружающем мире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экологической культуре, культуру природолюбия, 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отношение к родной природе, малой Родине, своему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Отечеству.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«Эколята-Дошколята»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воспитанникам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и их родителям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 игр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бесед, ситуаций, творческих мастерских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экскурсий, акций,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олимпиад, тематических занятий подчиненных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 воспитания любви, бережного и уважительного отношения к Природе.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дошколята находится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входа на территорию детского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сада. Через который проходят родители с детьми, гости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стенде изображены: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МБДОУ №2 и образы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сказочных героев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присутствует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цветочная тематика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ромашки рядом со стендом, где изображены запрещающие знаки «Береги природу». Размещенные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стенде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карманов формата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 и один нестандартной формы,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с легкостью поместить подробную информацию о работе в рамках проекта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дошколята».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рубрики: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зеленая планета»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дошкольники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рисунках отразили,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природе;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достижения»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дипломы победителей международных олимпиад экологической направленности;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и я верные друзья»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отражает ряд акций, проведенных с дошкольниками на темы: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кологический десант»,  «Живой уголок у меня дома», «Птичья столовая», «Волшебная экология души», «Природа родного края»;</a:t>
            </a:r>
          </a:p>
          <a:p>
            <a:pPr indent="450215" algn="just"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00200"/>
            <a:ext cx="4817508" cy="3613131"/>
          </a:xfrm>
        </p:spPr>
      </p:pic>
      <p:pic>
        <p:nvPicPr>
          <p:cNvPr id="4" name="Picture 2" descr="http://www.matrony.ru/wp-content/uploads/2014/05/1920x1080_raduga-babochki-zelen-skazochnyij-f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0"/>
          <a:stretch/>
        </p:blipFill>
        <p:spPr bwMode="auto">
          <a:xfrm>
            <a:off x="-148836" y="0"/>
            <a:ext cx="9409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b="50000"/>
          <a:stretch/>
        </p:blipFill>
        <p:spPr bwMode="auto">
          <a:xfrm>
            <a:off x="-207128" y="5191125"/>
            <a:ext cx="620376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0"/>
          <a:stretch/>
        </p:blipFill>
        <p:spPr bwMode="auto">
          <a:xfrm>
            <a:off x="4860033" y="5147929"/>
            <a:ext cx="4425184" cy="167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49019"/>
            <a:ext cx="8712968" cy="477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Кубани»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содержит информацию об исчезающих животных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Кубани;</a:t>
            </a:r>
          </a:p>
          <a:p>
            <a:pPr lvl="0" indent="450215"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«Интересные факты из кладовой природы»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раскрывает интересные факты о овощах,  фруктах и растениях;</a:t>
            </a:r>
          </a:p>
          <a:p>
            <a:pPr lvl="0" indent="450215" algn="just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природу»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«мир сказок и фантазий». Сказочные герои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дошколята, проявили фантазию и придумали сказки о объектах природы.</a:t>
            </a:r>
          </a:p>
          <a:p>
            <a:pPr lvl="0" indent="450215"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буклеты представленные вниманию родителей, знакомят с планом проведенных мероприятий, с игровым самомассажем из природного материала, дают полезные советы по ознакомлению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 миром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 </a:t>
            </a:r>
          </a:p>
          <a:p>
            <a:pPr lvl="0" indent="450215"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стенде верхнем левом углу находится книжка, которая виде фотоколлажа отражает организацию и проведение туристического похода «Человек – часть природы», экскурсий в парк, библиотеку «Природа – это сказка»,  проектную деятельность. Стенд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дошколята»  выполнен в ярких, сочных тонах, что, безусловно, добавит красок и солнечного настроения нашему детскому саду. </a:t>
            </a:r>
          </a:p>
          <a:p>
            <a:pPr lvl="0" indent="450215" algn="just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15000"/>
              </a:lnSpc>
            </a:pP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ru-RU" sz="1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5" y="3098393"/>
            <a:ext cx="4138563" cy="31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5"/>
          <a:stretch/>
        </p:blipFill>
        <p:spPr>
          <a:xfrm>
            <a:off x="5786955" y="3406510"/>
            <a:ext cx="3289449" cy="31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http://www.matrony.ru/wp-content/uploads/2014/05/1920x1080_raduga-babochki-zelen-skazochnyij-f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0"/>
          <a:stretch/>
        </p:blipFill>
        <p:spPr bwMode="auto">
          <a:xfrm>
            <a:off x="-148836" y="0"/>
            <a:ext cx="9409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b="50000"/>
          <a:stretch/>
        </p:blipFill>
        <p:spPr bwMode="auto">
          <a:xfrm>
            <a:off x="-207128" y="5191125"/>
            <a:ext cx="620376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0"/>
          <a:stretch/>
        </p:blipFill>
        <p:spPr bwMode="auto">
          <a:xfrm>
            <a:off x="4860033" y="5169966"/>
            <a:ext cx="4400296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49019"/>
            <a:ext cx="8712968" cy="218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26" y="2352598"/>
            <a:ext cx="2723248" cy="3630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1" y="138560"/>
            <a:ext cx="3646830" cy="27351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91" y="126918"/>
            <a:ext cx="3646830" cy="27351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" y="4122196"/>
            <a:ext cx="3486232" cy="26146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03" y="417196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268</Words>
  <Application>Microsoft Office PowerPoint</Application>
  <PresentationFormat>Экран (4:3)</PresentationFormat>
  <Paragraphs>31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ДЕТСКИЙ САД</cp:lastModifiedBy>
  <cp:revision>96</cp:revision>
  <dcterms:created xsi:type="dcterms:W3CDTF">2017-08-25T11:08:48Z</dcterms:created>
  <dcterms:modified xsi:type="dcterms:W3CDTF">2018-07-27T10:31:36Z</dcterms:modified>
</cp:coreProperties>
</file>