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6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err="1" smtClean="0">
                <a:latin typeface="Arial" pitchFamily="34" charset="0"/>
                <a:cs typeface="Arial" pitchFamily="34" charset="0"/>
              </a:rPr>
              <a:t>Кинезиотейпирование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в работе логопеда.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2071677"/>
            <a:ext cx="8229600" cy="428628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5400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 логопед:</a:t>
            </a:r>
          </a:p>
          <a:p>
            <a:pPr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№2 « Ромашка»</a:t>
            </a:r>
          </a:p>
          <a:p>
            <a:pPr algn="r">
              <a:buNone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Старостенко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Александровна.</a:t>
            </a:r>
          </a:p>
          <a:p>
            <a:pPr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г.Приморско-Ахтарск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85934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3" descr="https://www.hiberniamedical.ie/content/uploads/2018/04/04061_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3357586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s://images.ru.prom.st/195254777_w640_h640_vse_modeli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928934"/>
            <a:ext cx="3413848" cy="247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58204" cy="608332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b="1" dirty="0" err="1" smtClean="0">
                <a:latin typeface="+mn-lt"/>
              </a:rPr>
              <a:t>Тейпинг-терапия</a:t>
            </a:r>
            <a:r>
              <a:rPr lang="ru-RU" sz="2400" b="1" dirty="0" smtClean="0">
                <a:latin typeface="+mn-lt"/>
              </a:rPr>
              <a:t> помогает нормализовать тонус мышц артикуляционного аппарата и улучшить речь.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err="1" smtClean="0">
                <a:latin typeface="+mn-lt"/>
              </a:rPr>
              <a:t>Кинезиотейпирование</a:t>
            </a:r>
            <a:r>
              <a:rPr lang="ru-RU" sz="2400" b="1" dirty="0" smtClean="0">
                <a:latin typeface="+mn-lt"/>
              </a:rPr>
              <a:t> выполняют с помощью специальных хлопковых лент — </a:t>
            </a:r>
            <a:r>
              <a:rPr lang="ru-RU" sz="2400" b="1" dirty="0" err="1" smtClean="0">
                <a:latin typeface="+mn-lt"/>
              </a:rPr>
              <a:t>тейпов</a:t>
            </a:r>
            <a:r>
              <a:rPr lang="ru-RU" sz="2400" b="1" dirty="0" smtClean="0">
                <a:latin typeface="+mn-lt"/>
              </a:rPr>
              <a:t> и </a:t>
            </a:r>
            <a:r>
              <a:rPr lang="ru-RU" sz="2400" b="1" dirty="0" err="1" smtClean="0">
                <a:latin typeface="+mn-lt"/>
              </a:rPr>
              <a:t>кростейпов</a:t>
            </a:r>
            <a:r>
              <a:rPr lang="ru-RU" sz="2400" b="1" dirty="0" smtClean="0">
                <a:latin typeface="+mn-lt"/>
              </a:rPr>
              <a:t>.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 Они аналогичны по эластичности человеческой коже и не содержат аллергенов.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Ленты накладывают согласно методу </a:t>
            </a:r>
            <a:r>
              <a:rPr lang="ru-RU" sz="2400" b="1" dirty="0" err="1" smtClean="0">
                <a:latin typeface="+mn-lt"/>
              </a:rPr>
              <a:t>кинезиологического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тейпирования</a:t>
            </a:r>
            <a:r>
              <a:rPr lang="ru-RU" sz="2400" b="1" dirty="0" smtClean="0">
                <a:latin typeface="+mn-lt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H="1">
            <a:off x="545752" y="500043"/>
            <a:ext cx="8241089" cy="50006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Название метода происходит от двух слов: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kinesio</a:t>
            </a:r>
            <a:r>
              <a:rPr lang="ru-RU" sz="2400" b="1" dirty="0" smtClean="0">
                <a:solidFill>
                  <a:srgbClr val="FF0000"/>
                </a:solidFill>
              </a:rPr>
              <a:t> — движение и </a:t>
            </a:r>
            <a:r>
              <a:rPr lang="ru-RU" sz="2400" b="1" dirty="0" err="1" smtClean="0">
                <a:solidFill>
                  <a:srgbClr val="FF0000"/>
                </a:solidFill>
              </a:rPr>
              <a:t>tape</a:t>
            </a:r>
            <a:r>
              <a:rPr lang="ru-RU" sz="2400" b="1" dirty="0" smtClean="0">
                <a:solidFill>
                  <a:srgbClr val="FF0000"/>
                </a:solidFill>
              </a:rPr>
              <a:t> — лента.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9144000" cy="1357321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В логопедии </a:t>
            </a:r>
            <a:r>
              <a:rPr lang="ru-RU" b="1" i="1" dirty="0" err="1" smtClean="0"/>
              <a:t>тейпинг-терапия</a:t>
            </a:r>
            <a:r>
              <a:rPr lang="ru-RU" b="1" i="1" dirty="0" smtClean="0"/>
              <a:t> используется  при: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14488"/>
            <a:ext cx="8215370" cy="3924312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smtClean="0">
                <a:solidFill>
                  <a:schemeClr val="tx1"/>
                </a:solidFill>
              </a:rPr>
              <a:t>-Дизартрии;</a:t>
            </a:r>
          </a:p>
          <a:p>
            <a:pPr algn="l"/>
            <a:r>
              <a:rPr lang="ru-RU" sz="4000" b="1" i="1" dirty="0" smtClean="0">
                <a:solidFill>
                  <a:schemeClr val="tx1"/>
                </a:solidFill>
              </a:rPr>
              <a:t>-Заикании;</a:t>
            </a:r>
          </a:p>
          <a:p>
            <a:pPr algn="l"/>
            <a:r>
              <a:rPr lang="ru-RU" sz="4000" b="1" i="1" dirty="0" smtClean="0">
                <a:solidFill>
                  <a:schemeClr val="tx1"/>
                </a:solidFill>
              </a:rPr>
              <a:t>-</a:t>
            </a:r>
            <a:r>
              <a:rPr lang="ru-RU" sz="4000" b="1" i="1" dirty="0" err="1" smtClean="0">
                <a:solidFill>
                  <a:schemeClr val="tx1"/>
                </a:solidFill>
              </a:rPr>
              <a:t>Гиперсаливации</a:t>
            </a:r>
            <a:r>
              <a:rPr lang="ru-RU" sz="4000" b="1" i="1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sz="4000" b="1" i="1" dirty="0" smtClean="0">
                <a:solidFill>
                  <a:schemeClr val="tx1"/>
                </a:solidFill>
              </a:rPr>
              <a:t>-</a:t>
            </a:r>
            <a:r>
              <a:rPr lang="ru-RU" sz="4000" b="1" i="1" dirty="0" err="1" smtClean="0">
                <a:solidFill>
                  <a:schemeClr val="tx1"/>
                </a:solidFill>
              </a:rPr>
              <a:t>Ассиметриях</a:t>
            </a:r>
            <a:r>
              <a:rPr lang="ru-RU" sz="4000" b="1" i="1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sz="4000" b="1" i="1" dirty="0" smtClean="0">
                <a:solidFill>
                  <a:schemeClr val="tx1"/>
                </a:solidFill>
              </a:rPr>
              <a:t>-Парезах и невритах.</a:t>
            </a:r>
          </a:p>
          <a:p>
            <a:pPr algn="l"/>
            <a:endParaRPr lang="ru-RU" sz="2000" dirty="0"/>
          </a:p>
        </p:txBody>
      </p:sp>
      <p:pic>
        <p:nvPicPr>
          <p:cNvPr id="6146" name="Picture 2" descr="ÐÐ°ÑÑÐ¸Ð½ÐºÐ¸ Ð¿Ð¾ Ð·Ð°Ð¿ÑÐ¾ÑÑ ÐºÐ¸Ð½ÐµÐ·Ð¸Ð¾ÑÐµÐ¹Ð¿Ð¸ÑÐ¾Ð²Ð°Ð½Ð¸Ðµ Ð² ÑÐ°Ð±Ð¾ÑÐµ Ð»Ð¾Ð³Ð¾Ð¿ÐµÐ´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1051" y="1785927"/>
            <a:ext cx="4157229" cy="3000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В логопедической практике </a:t>
            </a:r>
            <a:r>
              <a:rPr lang="ru-RU" sz="3600" b="1" dirty="0" err="1" smtClean="0"/>
              <a:t>тейпы</a:t>
            </a:r>
            <a:r>
              <a:rPr lang="ru-RU" sz="3600" b="1" dirty="0" smtClean="0"/>
              <a:t> помогают: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424021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85861"/>
            <a:ext cx="85011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-</a:t>
            </a:r>
            <a:r>
              <a:rPr lang="ru-RU" sz="2400" b="1" i="1" dirty="0" smtClean="0"/>
              <a:t>улучшить функции губ (накладываются на круговую мышцу рта);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нормализовать подвижность челюстных суставов, открывание рта и процесс глотания (область наложения ленты — подбородочно-подъязычная мышца), используются при </a:t>
            </a:r>
            <a:r>
              <a:rPr lang="ru-RU" sz="2400" b="1" i="1" dirty="0" err="1" smtClean="0"/>
              <a:t>гиперсаливации</a:t>
            </a:r>
            <a:r>
              <a:rPr lang="ru-RU" sz="2400" b="1" i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улучшить подвижность гортани (</a:t>
            </a:r>
            <a:r>
              <a:rPr lang="ru-RU" sz="2400" b="1" i="1" dirty="0" err="1" smtClean="0"/>
              <a:t>тейпы</a:t>
            </a:r>
            <a:r>
              <a:rPr lang="ru-RU" sz="2400" b="1" i="1" dirty="0" smtClean="0"/>
              <a:t> накладывают на </a:t>
            </a:r>
            <a:r>
              <a:rPr lang="ru-RU" sz="2400" b="1" i="1" dirty="0" err="1" smtClean="0"/>
              <a:t>грудинно-подъязычную</a:t>
            </a:r>
            <a:r>
              <a:rPr lang="ru-RU" sz="2400" b="1" i="1" dirty="0" smtClean="0"/>
              <a:t> мышцу для снятия ее напряжения);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снимают тонус языка ,убирает рвотный рефлекс (клеим </a:t>
            </a:r>
            <a:r>
              <a:rPr lang="ru-RU" sz="2400" b="1" i="1" dirty="0" err="1" smtClean="0"/>
              <a:t>кростейп</a:t>
            </a:r>
            <a:r>
              <a:rPr lang="ru-RU" sz="2400" b="1" i="1" dirty="0" smtClean="0"/>
              <a:t> на корень языка).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357562"/>
            <a:ext cx="8715436" cy="3000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err="1" smtClean="0"/>
              <a:t>Кинезиотейпирование</a:t>
            </a:r>
            <a:r>
              <a:rPr lang="ru-RU" sz="2800" b="1" i="1" dirty="0" smtClean="0"/>
              <a:t> имеет продолжительное</a:t>
            </a:r>
          </a:p>
          <a:p>
            <a:pPr>
              <a:buNone/>
            </a:pPr>
            <a:r>
              <a:rPr lang="ru-RU" sz="2800" b="1" i="1" dirty="0" smtClean="0"/>
              <a:t>действие. Ленты накладываются на определенные</a:t>
            </a:r>
          </a:p>
          <a:p>
            <a:pPr>
              <a:buNone/>
            </a:pPr>
            <a:r>
              <a:rPr lang="ru-RU" sz="2800" b="1" i="1" dirty="0" smtClean="0"/>
              <a:t>участки тела и остаются там несколько дней или</a:t>
            </a:r>
          </a:p>
          <a:p>
            <a:pPr>
              <a:buNone/>
            </a:pPr>
            <a:r>
              <a:rPr lang="ru-RU" sz="2800" b="1" i="1" dirty="0" smtClean="0"/>
              <a:t>недель(до14дней).Это позволяет усилить действие</a:t>
            </a:r>
          </a:p>
          <a:p>
            <a:pPr>
              <a:buNone/>
            </a:pPr>
            <a:r>
              <a:rPr lang="ru-RU" sz="2800" b="1" i="1" dirty="0" smtClean="0"/>
              <a:t>логопедического массажа и артикуляционной</a:t>
            </a:r>
          </a:p>
          <a:p>
            <a:pPr>
              <a:buNone/>
            </a:pPr>
            <a:r>
              <a:rPr lang="ru-RU" sz="2800" b="1" i="1" dirty="0" smtClean="0"/>
              <a:t>гимнастики.</a:t>
            </a:r>
            <a:endParaRPr lang="ru-RU" sz="2800" b="1" i="1" dirty="0"/>
          </a:p>
        </p:txBody>
      </p:sp>
      <p:pic>
        <p:nvPicPr>
          <p:cNvPr id="1026" name="Picture 2" descr="C:\Users\Эльдорадо\Desktop\фото костя\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2714644" cy="2835244"/>
          </a:xfrm>
          <a:prstGeom prst="rect">
            <a:avLst/>
          </a:prstGeom>
          <a:noFill/>
        </p:spPr>
      </p:pic>
      <p:pic>
        <p:nvPicPr>
          <p:cNvPr id="1027" name="Picture 3" descr="C:\Users\Эльдорадо\Desktop\фото костя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2714644" cy="2857520"/>
          </a:xfrm>
          <a:prstGeom prst="rect">
            <a:avLst/>
          </a:prstGeom>
          <a:noFill/>
        </p:spPr>
      </p:pic>
      <p:pic>
        <p:nvPicPr>
          <p:cNvPr id="1028" name="Picture 4" descr="C:\Users\Эльдорадо\Desktop\фото костя\imag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85728"/>
            <a:ext cx="3000396" cy="2832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  </a:t>
            </a:r>
            <a:r>
              <a:rPr lang="ru-RU" sz="5400" b="1" dirty="0" smtClean="0">
                <a:solidFill>
                  <a:srgbClr val="FF0000"/>
                </a:solidFill>
              </a:rPr>
              <a:t>Спасибо за внимание!!!!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149</Words>
  <PresentationFormat>Экран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Кинезиотейпирование в работе логопеда. </vt:lpstr>
      <vt:lpstr> Тейпинг-терапия помогает нормализовать тонус мышц артикуляционного аппарата и улучшить речь.  Кинезиотейпирование выполняют с помощью специальных хлопковых лент — тейпов и кростейпов.  Они аналогичны по эластичности человеческой коже и не содержат аллергенов.  Ленты накладывают согласно методу кинезиологического тейпирования. </vt:lpstr>
      <vt:lpstr>В логопедии тейпинг-терапия используется  при:</vt:lpstr>
      <vt:lpstr> В логопедической практике тейпы помогают: 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Кинезиотейпирование в работе логопеда</dc:title>
  <dc:creator>Эльдорадо</dc:creator>
  <cp:lastModifiedBy>Эльдорадо</cp:lastModifiedBy>
  <cp:revision>15</cp:revision>
  <dcterms:created xsi:type="dcterms:W3CDTF">2018-10-24T11:15:11Z</dcterms:created>
  <dcterms:modified xsi:type="dcterms:W3CDTF">2018-12-05T09:14:05Z</dcterms:modified>
</cp:coreProperties>
</file>