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90" r:id="rId13"/>
    <p:sldId id="276" r:id="rId14"/>
    <p:sldId id="277" r:id="rId15"/>
    <p:sldId id="278" r:id="rId16"/>
    <p:sldId id="279" r:id="rId17"/>
    <p:sldId id="280" r:id="rId18"/>
    <p:sldId id="281" r:id="rId19"/>
    <p:sldId id="283" r:id="rId20"/>
    <p:sldId id="291" r:id="rId21"/>
    <p:sldId id="282" r:id="rId22"/>
    <p:sldId id="26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0380-CA8D-45EA-A939-3F9859FCDD23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BA08-F2C3-4CFC-A279-78C2AF24E1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0380-CA8D-45EA-A939-3F9859FCDD23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BA08-F2C3-4CFC-A279-78C2AF24E1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0380-CA8D-45EA-A939-3F9859FCDD23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BA08-F2C3-4CFC-A279-78C2AF24E1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0380-CA8D-45EA-A939-3F9859FCDD23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BA08-F2C3-4CFC-A279-78C2AF24E1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0380-CA8D-45EA-A939-3F9859FCDD23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BA08-F2C3-4CFC-A279-78C2AF24E1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0380-CA8D-45EA-A939-3F9859FCDD23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BA08-F2C3-4CFC-A279-78C2AF24E1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0380-CA8D-45EA-A939-3F9859FCDD23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BA08-F2C3-4CFC-A279-78C2AF24E1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0380-CA8D-45EA-A939-3F9859FCDD23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BA08-F2C3-4CFC-A279-78C2AF24E1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0380-CA8D-45EA-A939-3F9859FCDD23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BA08-F2C3-4CFC-A279-78C2AF24E1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0380-CA8D-45EA-A939-3F9859FCDD23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BA08-F2C3-4CFC-A279-78C2AF24E1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0380-CA8D-45EA-A939-3F9859FCDD23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BA08-F2C3-4CFC-A279-78C2AF24E1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90380-CA8D-45EA-A939-3F9859FCDD23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2BA08-F2C3-4CFC-A279-78C2AF24E1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5;&#1086;&#1083;&#1100;&#1079;&#1086;&#1074;&#1072;&#1090;&#1077;&#1083;&#1100;\Desktop\&#1057;&#1080;&#1084;&#1086;&#1085;&#1103;&#1085;\&#1057;&#1080;&#1084;&#1086;&#1085;&#1103;&#1085;%20&#1060;&#1086;&#1083;&#1100;&#1082;&#1083;&#1086;&#1088;\&#1042;&#1080;&#1076;&#1077;&#1086;%20&#1082;%20&#1088;&#1086;&#1076;&#1080;&#1090;&#1077;&#1083;&#1100;&#1089;&#1082;&#1086;&#1084;&#1091;%20&#1089;&#1086;&#1073;&#1088;&#1072;&#1085;&#1080;&#1102;.mp4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Устное народное творчество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как средство развития образной речи ребенка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797152"/>
            <a:ext cx="4424536" cy="1777752"/>
          </a:xfrm>
        </p:spPr>
        <p:txBody>
          <a:bodyPr>
            <a:normAutofit fontScale="85000" lnSpcReduction="10000"/>
          </a:bodyPr>
          <a:lstStyle/>
          <a:p>
            <a:pPr algn="l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Родительское собрание подготовила воспитатель МБДОУ </a:t>
            </a:r>
            <a:r>
              <a:rPr lang="ru-RU" dirty="0" err="1" smtClean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/с №2 «Ромашка»</a:t>
            </a:r>
          </a:p>
          <a:p>
            <a:pPr algn="l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Симонян Елена Анатольевна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Знакомят с животными, их детенышами, учат звукоподражанию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60849"/>
            <a:ext cx="4618856" cy="3240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Вышла курочка гулять,</a:t>
            </a:r>
          </a:p>
          <a:p>
            <a:pPr>
              <a:buNone/>
            </a:pPr>
            <a:r>
              <a:rPr lang="ru-RU" dirty="0" smtClean="0"/>
              <a:t>Свежей травки пощипать,</a:t>
            </a:r>
          </a:p>
          <a:p>
            <a:pPr>
              <a:buNone/>
            </a:pPr>
            <a:r>
              <a:rPr lang="ru-RU" dirty="0" smtClean="0"/>
              <a:t>А за ней ребятки – </a:t>
            </a:r>
          </a:p>
          <a:p>
            <a:pPr>
              <a:buNone/>
            </a:pPr>
            <a:r>
              <a:rPr lang="ru-RU" dirty="0" smtClean="0"/>
              <a:t>Желтые цыплятки.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Ко-ко-ко</a:t>
            </a:r>
            <a:r>
              <a:rPr lang="ru-RU" dirty="0" smtClean="0"/>
              <a:t>, </a:t>
            </a:r>
            <a:r>
              <a:rPr lang="ru-RU" dirty="0" err="1" smtClean="0"/>
              <a:t>ко-ко-ко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Не ходите далеко!»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3645024"/>
            <a:ext cx="4038600" cy="2448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Рано-рано по утру</a:t>
            </a:r>
          </a:p>
          <a:p>
            <a:pPr>
              <a:buNone/>
            </a:pPr>
            <a:r>
              <a:rPr lang="ru-RU" dirty="0" smtClean="0"/>
              <a:t>Пастушок: «</a:t>
            </a:r>
            <a:r>
              <a:rPr lang="ru-RU" dirty="0" err="1" smtClean="0"/>
              <a:t>ту-ру-ту-ру</a:t>
            </a:r>
            <a:r>
              <a:rPr lang="ru-RU" dirty="0" smtClean="0"/>
              <a:t>!»</a:t>
            </a:r>
          </a:p>
          <a:p>
            <a:pPr>
              <a:buNone/>
            </a:pPr>
            <a:r>
              <a:rPr lang="ru-RU" dirty="0" smtClean="0"/>
              <a:t>А коровка в лад ему</a:t>
            </a:r>
          </a:p>
          <a:p>
            <a:pPr>
              <a:buNone/>
            </a:pPr>
            <a:r>
              <a:rPr lang="ru-RU" dirty="0" smtClean="0"/>
              <a:t>Затянула: «</a:t>
            </a:r>
            <a:r>
              <a:rPr lang="ru-RU" dirty="0" err="1" smtClean="0"/>
              <a:t>Му-му-му</a:t>
            </a:r>
            <a:r>
              <a:rPr lang="ru-RU" dirty="0" smtClean="0"/>
              <a:t>!»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Небылицы учат понимать соотношение реального и нереального.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996952"/>
            <a:ext cx="4038600" cy="31292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Так свинья на дубу гнездо свила…</a:t>
            </a:r>
          </a:p>
          <a:p>
            <a:pPr>
              <a:buNone/>
            </a:pPr>
            <a:r>
              <a:rPr lang="ru-RU" sz="2800" dirty="0" smtClean="0"/>
              <a:t>Распустила поросят</a:t>
            </a:r>
          </a:p>
          <a:p>
            <a:pPr>
              <a:buNone/>
            </a:pPr>
            <a:r>
              <a:rPr lang="ru-RU" sz="2800" dirty="0" smtClean="0"/>
              <a:t>Всех по маленьким сучкам.</a:t>
            </a:r>
          </a:p>
          <a:p>
            <a:pPr>
              <a:buNone/>
            </a:pPr>
            <a:r>
              <a:rPr lang="ru-RU" sz="2800" dirty="0" smtClean="0"/>
              <a:t>Поросята визжат,</a:t>
            </a:r>
          </a:p>
          <a:p>
            <a:pPr>
              <a:buNone/>
            </a:pPr>
            <a:r>
              <a:rPr lang="ru-RU" sz="2800" dirty="0" smtClean="0"/>
              <a:t>Полетать они хотят.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924944"/>
            <a:ext cx="4038600" cy="32012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 березе сидит заяц,</a:t>
            </a:r>
          </a:p>
          <a:p>
            <a:pPr>
              <a:buNone/>
            </a:pPr>
            <a:r>
              <a:rPr lang="ru-RU" dirty="0" smtClean="0"/>
              <a:t>Книжку вслух читает.</a:t>
            </a:r>
          </a:p>
          <a:p>
            <a:pPr>
              <a:buNone/>
            </a:pPr>
            <a:r>
              <a:rPr lang="ru-RU" dirty="0" smtClean="0"/>
              <a:t>Прилетел к нему медведь,</a:t>
            </a:r>
          </a:p>
          <a:p>
            <a:pPr>
              <a:buNone/>
            </a:pPr>
            <a:r>
              <a:rPr lang="ru-RU" dirty="0" smtClean="0"/>
              <a:t>Слушает, вздыхает.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Это юмор, доступный пониманию детей.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2936"/>
            <a:ext cx="4038600" cy="32732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Лошадка травку ела, ела,</a:t>
            </a:r>
          </a:p>
          <a:p>
            <a:pPr>
              <a:buNone/>
            </a:pPr>
            <a:r>
              <a:rPr lang="ru-RU" dirty="0" smtClean="0"/>
              <a:t>И ей травка надоела.</a:t>
            </a:r>
          </a:p>
          <a:p>
            <a:pPr>
              <a:buNone/>
            </a:pPr>
            <a:r>
              <a:rPr lang="ru-RU" dirty="0" smtClean="0"/>
              <a:t>В магазин пришла Лошадка</a:t>
            </a:r>
          </a:p>
          <a:p>
            <a:pPr>
              <a:buNone/>
            </a:pPr>
            <a:r>
              <a:rPr lang="ru-RU" dirty="0" smtClean="0"/>
              <a:t>И купила шоколадку.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76873"/>
            <a:ext cx="4038600" cy="23762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 козла в бороде</a:t>
            </a:r>
          </a:p>
          <a:p>
            <a:pPr>
              <a:buNone/>
            </a:pPr>
            <a:r>
              <a:rPr lang="ru-RU" dirty="0" smtClean="0"/>
              <a:t>Живут две лягушки,</a:t>
            </a:r>
          </a:p>
          <a:p>
            <a:pPr>
              <a:buNone/>
            </a:pPr>
            <a:r>
              <a:rPr lang="ru-RU" dirty="0" smtClean="0"/>
              <a:t>На спине сидит медведь,</a:t>
            </a:r>
          </a:p>
          <a:p>
            <a:pPr>
              <a:buNone/>
            </a:pPr>
            <a:r>
              <a:rPr lang="ru-RU" dirty="0" smtClean="0"/>
              <a:t>Держится за ушки.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Народное творчество тесно связано с игрой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Хороводные игры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«Заинька, попляши…»</a:t>
            </a:r>
          </a:p>
          <a:p>
            <a:pPr>
              <a:buNone/>
            </a:pPr>
            <a:r>
              <a:rPr lang="ru-RU" dirty="0" smtClean="0"/>
              <a:t>«Каравай»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Подвижные игры с причитаниями:</a:t>
            </a:r>
          </a:p>
          <a:p>
            <a:pPr>
              <a:buNone/>
            </a:pPr>
            <a:r>
              <a:rPr lang="ru-RU" dirty="0" smtClean="0"/>
              <a:t>«У медведя во бору цветы, ягоды я рву…»</a:t>
            </a:r>
          </a:p>
          <a:p>
            <a:pPr>
              <a:buNone/>
            </a:pPr>
            <a:r>
              <a:rPr lang="ru-RU" dirty="0" smtClean="0"/>
              <a:t>«Гуси-гуси, га-га-га…»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980728"/>
            <a:ext cx="2560894" cy="34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Считалки предупреждают возникновение ссор, обид, организуют игру.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539552" y="2060848"/>
            <a:ext cx="4536504" cy="21182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Катилось яблоко мимо сада,</a:t>
            </a:r>
          </a:p>
          <a:p>
            <a:pPr>
              <a:buNone/>
            </a:pPr>
            <a:r>
              <a:rPr lang="ru-RU" sz="2800" dirty="0" smtClean="0"/>
              <a:t>Мимо </a:t>
            </a:r>
            <a:r>
              <a:rPr lang="ru-RU" sz="2800" dirty="0" err="1" smtClean="0"/>
              <a:t>сада-полисада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Кто яблоко возьмет,</a:t>
            </a:r>
          </a:p>
          <a:p>
            <a:pPr>
              <a:buNone/>
            </a:pPr>
            <a:r>
              <a:rPr lang="ru-RU" sz="2800" dirty="0" smtClean="0"/>
              <a:t>Тот из круга вон пойдет.</a:t>
            </a:r>
            <a:endParaRPr lang="ru-RU" sz="2800" dirty="0"/>
          </a:p>
        </p:txBody>
      </p:sp>
      <p:sp>
        <p:nvSpPr>
          <p:cNvPr id="13" name="Содержимое 11"/>
          <p:cNvSpPr txBox="1">
            <a:spLocks/>
          </p:cNvSpPr>
          <p:nvPr/>
        </p:nvSpPr>
        <p:spPr>
          <a:xfrm>
            <a:off x="4427984" y="3861048"/>
            <a:ext cx="4545831" cy="21182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Серый зайка сорвал травку,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/>
              <a:t>Положил ее на лавку,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Кто травку возьмет,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/>
              <a:t>Тот из круга вон пойдет.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221088"/>
            <a:ext cx="3096344" cy="2322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Загадки развивают сообразительность, догадливость, умение сравнивать непохожие предметы</a:t>
            </a:r>
            <a:endParaRPr lang="ru-RU" b="1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Черненькая собачка свернувшись лежит. Не лает, не кусает, а в дом не пускает.</a:t>
            </a:r>
          </a:p>
          <a:p>
            <a:endParaRPr lang="ru-RU" dirty="0" smtClean="0"/>
          </a:p>
          <a:p>
            <a:r>
              <a:rPr lang="ru-RU" dirty="0" smtClean="0"/>
              <a:t>Сидит девица в темнице, а коса на улице.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Пословицы и поговорки – мораль, выработанная поколениями.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Не </a:t>
            </a:r>
            <a:r>
              <a:rPr lang="ru-RU" dirty="0" err="1" smtClean="0"/>
              <a:t>поклонясь</a:t>
            </a:r>
            <a:r>
              <a:rPr lang="ru-RU" dirty="0" smtClean="0"/>
              <a:t> до земли, и грибка не поднимешь.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Без труда не выловишь рыбку из пруда.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Береги нос в большой мороз.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Кончил дело – гуляй смело.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 спеши языком – торопись делом.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Надоел, как горькая редька.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Свалился, как снег на голову.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Колыбельные песни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Уж ты, </a:t>
            </a:r>
            <a:r>
              <a:rPr lang="ru-RU" sz="3200" dirty="0" err="1" smtClean="0"/>
              <a:t>котенька-коток</a:t>
            </a:r>
            <a:r>
              <a:rPr lang="ru-RU" sz="3200" dirty="0" smtClean="0"/>
              <a:t>,</a:t>
            </a:r>
          </a:p>
          <a:p>
            <a:pPr>
              <a:buNone/>
            </a:pPr>
            <a:r>
              <a:rPr lang="ru-RU" sz="3200" dirty="0" err="1" smtClean="0"/>
              <a:t>Котя</a:t>
            </a:r>
            <a:r>
              <a:rPr lang="ru-RU" sz="3200" dirty="0" smtClean="0"/>
              <a:t> – серенький лобок.</a:t>
            </a:r>
          </a:p>
          <a:p>
            <a:pPr>
              <a:buNone/>
            </a:pPr>
            <a:r>
              <a:rPr lang="ru-RU" sz="3200" dirty="0" smtClean="0"/>
              <a:t>Приди, </a:t>
            </a:r>
            <a:r>
              <a:rPr lang="ru-RU" sz="3200" dirty="0" err="1" smtClean="0"/>
              <a:t>котя</a:t>
            </a:r>
            <a:r>
              <a:rPr lang="ru-RU" sz="3200" dirty="0" smtClean="0"/>
              <a:t>, ночевать,</a:t>
            </a:r>
          </a:p>
          <a:p>
            <a:pPr>
              <a:buNone/>
            </a:pPr>
            <a:r>
              <a:rPr lang="ru-RU" sz="3200" dirty="0" smtClean="0"/>
              <a:t>Мою дитятку качать…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11960" y="4221088"/>
            <a:ext cx="4038600" cy="19050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err="1" smtClean="0"/>
              <a:t>Баю-баю-баю-бай</a:t>
            </a:r>
            <a:r>
              <a:rPr lang="ru-RU" sz="3200" dirty="0" smtClean="0"/>
              <a:t>,</a:t>
            </a:r>
          </a:p>
          <a:p>
            <a:pPr>
              <a:buNone/>
            </a:pPr>
            <a:r>
              <a:rPr lang="ru-RU" sz="3200" dirty="0" smtClean="0"/>
              <a:t>Ты, собачка, не лай…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Сказки обладают чрезвычайной педагогической ценностью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Любовь к Родине</a:t>
            </a:r>
          </a:p>
          <a:p>
            <a:r>
              <a:rPr lang="ru-RU" dirty="0" smtClean="0"/>
              <a:t>Вера в справедливость и добро</a:t>
            </a:r>
          </a:p>
          <a:p>
            <a:r>
              <a:rPr lang="ru-RU" dirty="0" smtClean="0"/>
              <a:t>Неприятие зла</a:t>
            </a:r>
          </a:p>
          <a:p>
            <a:r>
              <a:rPr lang="ru-RU" dirty="0" smtClean="0"/>
              <a:t>Героизм и трусость</a:t>
            </a:r>
          </a:p>
          <a:p>
            <a:r>
              <a:rPr lang="ru-RU" dirty="0" smtClean="0"/>
              <a:t>Доброта и жадность</a:t>
            </a:r>
          </a:p>
          <a:p>
            <a:r>
              <a:rPr lang="ru-RU" dirty="0" smtClean="0"/>
              <a:t>Нормы поведения</a:t>
            </a:r>
          </a:p>
          <a:p>
            <a:r>
              <a:rPr lang="ru-RU" dirty="0" smtClean="0"/>
              <a:t>Развитие воображения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Первые сказки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1916832"/>
            <a:ext cx="6203032" cy="420933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«Репка»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«</a:t>
            </a:r>
            <a:r>
              <a:rPr lang="ru-RU" sz="3600" dirty="0" err="1" smtClean="0"/>
              <a:t>Курочка-Ряба</a:t>
            </a:r>
            <a:r>
              <a:rPr lang="ru-RU" sz="3600" dirty="0" smtClean="0"/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«Колобок»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«Теремок»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: повышение активности и заинтересованности родителей в использовании фольклора при воспитании детей.</a:t>
            </a:r>
          </a:p>
          <a:p>
            <a:pPr>
              <a:buNone/>
            </a:pPr>
            <a:r>
              <a:rPr lang="ru-RU" b="1" dirty="0" smtClean="0"/>
              <a:t>Задачи: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Акцентировать внимание на педагогической ценности детских фольклорных произведений.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Способствовать практическому применению фольклорного жанра в семейном воспитании.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Фрагменты использования фольклора в течение дня.</a:t>
            </a:r>
            <a:endParaRPr lang="ru-RU" dirty="0"/>
          </a:p>
        </p:txBody>
      </p:sp>
      <p:pic>
        <p:nvPicPr>
          <p:cNvPr id="4" name="Видео к родительскому собранию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628800"/>
            <a:ext cx="8400256" cy="4725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Фольклор помогает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Установке контакта с детьми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Созданию благоприятных условий для воспитания и развития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Учить играть и общаться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Становиться добрее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Понимать шутки, радоваться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Набираться уму-разуму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Посеять в душу зерна добра и любви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2276872"/>
            <a:ext cx="7776864" cy="135537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Благодарим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 внимание!!!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Фольклор – устное народное творчество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None/>
            </a:pPr>
            <a:r>
              <a:rPr lang="ru-RU" dirty="0" smtClean="0"/>
              <a:t>Формы фольклорных произведений: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сказки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сказания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легенды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былины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пестушки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потешки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прибаутки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считалки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приговорки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скороговорки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небылицы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600" dirty="0" smtClean="0"/>
              <a:t>Фольклорные произведения – кладовая знаний.</a:t>
            </a:r>
          </a:p>
          <a:p>
            <a:pPr algn="ctr">
              <a:buFont typeface="Wingdings" pitchFamily="2" charset="2"/>
              <a:buChar char="Ø"/>
            </a:pPr>
            <a:endParaRPr lang="ru-RU" sz="36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3600" dirty="0" smtClean="0"/>
              <a:t>Они просты и доступны для понимания детей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Потешки</a:t>
            </a:r>
            <a:r>
              <a:rPr lang="ru-RU" b="1" dirty="0" smtClean="0"/>
              <a:t> – первые помощники в общении с малышами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- Сорока, сорока,</a:t>
            </a:r>
          </a:p>
          <a:p>
            <a:pPr>
              <a:buNone/>
            </a:pPr>
            <a:r>
              <a:rPr lang="ru-RU" dirty="0" err="1" smtClean="0"/>
              <a:t>Сорока-белобока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Кашку варила,</a:t>
            </a:r>
          </a:p>
          <a:p>
            <a:pPr>
              <a:buNone/>
            </a:pPr>
            <a:r>
              <a:rPr lang="ru-RU" dirty="0" smtClean="0"/>
              <a:t>Деток кормила….</a:t>
            </a:r>
          </a:p>
          <a:p>
            <a:pPr algn="ctr">
              <a:buNone/>
            </a:pPr>
            <a:r>
              <a:rPr lang="ru-RU" dirty="0" smtClean="0"/>
              <a:t>Или</a:t>
            </a:r>
          </a:p>
          <a:p>
            <a:pPr algn="r">
              <a:buNone/>
            </a:pPr>
            <a:r>
              <a:rPr lang="ru-RU" dirty="0" smtClean="0"/>
              <a:t>- Ладушки-ладушки!</a:t>
            </a:r>
          </a:p>
          <a:p>
            <a:pPr algn="r">
              <a:buNone/>
            </a:pPr>
            <a:r>
              <a:rPr lang="ru-RU" dirty="0" smtClean="0"/>
              <a:t> Где были?</a:t>
            </a:r>
          </a:p>
          <a:p>
            <a:pPr algn="r">
              <a:buNone/>
            </a:pPr>
            <a:r>
              <a:rPr lang="ru-RU" dirty="0" smtClean="0"/>
              <a:t>- У бабушки.</a:t>
            </a:r>
          </a:p>
          <a:p>
            <a:pPr algn="r">
              <a:buNone/>
            </a:pPr>
            <a:r>
              <a:rPr lang="ru-RU" dirty="0" smtClean="0"/>
              <a:t> - Что ели?</a:t>
            </a:r>
          </a:p>
          <a:p>
            <a:pPr algn="r">
              <a:buNone/>
            </a:pPr>
            <a:r>
              <a:rPr lang="ru-RU" dirty="0" smtClean="0"/>
              <a:t>- Кашку…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Учат понимать хорошее и плохое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1600200"/>
            <a:ext cx="584299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Этому дала,</a:t>
            </a:r>
          </a:p>
          <a:p>
            <a:pPr>
              <a:buNone/>
            </a:pPr>
            <a:r>
              <a:rPr lang="ru-RU" dirty="0" smtClean="0"/>
              <a:t>Этому дала,</a:t>
            </a:r>
          </a:p>
          <a:p>
            <a:pPr>
              <a:buNone/>
            </a:pPr>
            <a:r>
              <a:rPr lang="ru-RU" dirty="0" smtClean="0"/>
              <a:t>А этому не дала.</a:t>
            </a:r>
          </a:p>
          <a:p>
            <a:pPr>
              <a:buNone/>
            </a:pPr>
            <a:r>
              <a:rPr lang="ru-RU" dirty="0" smtClean="0"/>
              <a:t>Ты воды не носил!</a:t>
            </a:r>
          </a:p>
          <a:p>
            <a:pPr>
              <a:buNone/>
            </a:pPr>
            <a:r>
              <a:rPr lang="ru-RU" dirty="0" smtClean="0"/>
              <a:t>Дров не рубил!</a:t>
            </a:r>
          </a:p>
          <a:p>
            <a:pPr>
              <a:buNone/>
            </a:pPr>
            <a:r>
              <a:rPr lang="ru-RU" dirty="0" smtClean="0"/>
              <a:t>Кашу не варил!</a:t>
            </a:r>
          </a:p>
          <a:p>
            <a:pPr>
              <a:buNone/>
            </a:pPr>
            <a:r>
              <a:rPr lang="ru-RU" dirty="0" smtClean="0"/>
              <a:t>Тебе нет ничего.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Знакомят с явлениями природы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i="1" dirty="0" smtClean="0"/>
              <a:t>Радуга- дуга,</a:t>
            </a:r>
          </a:p>
          <a:p>
            <a:pPr>
              <a:buNone/>
            </a:pPr>
            <a:r>
              <a:rPr lang="ru-RU" sz="3600" i="1" dirty="0" smtClean="0"/>
              <a:t>Не давай дождя.</a:t>
            </a:r>
          </a:p>
          <a:p>
            <a:pPr>
              <a:buNone/>
            </a:pPr>
            <a:r>
              <a:rPr lang="ru-RU" sz="3600" i="1" dirty="0" smtClean="0"/>
              <a:t>Давай солнышка –</a:t>
            </a:r>
          </a:p>
          <a:p>
            <a:pPr>
              <a:buNone/>
            </a:pPr>
            <a:r>
              <a:rPr lang="ru-RU" sz="3600" i="1" dirty="0" err="1" smtClean="0"/>
              <a:t>колоколнышка</a:t>
            </a:r>
            <a:r>
              <a:rPr lang="ru-RU" sz="3600" i="1" dirty="0" smtClean="0"/>
              <a:t>.</a:t>
            </a:r>
          </a:p>
          <a:p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Дождик, дождик, пуще!</a:t>
            </a:r>
          </a:p>
          <a:p>
            <a:pPr>
              <a:buNone/>
            </a:pPr>
            <a:r>
              <a:rPr lang="ru-RU" sz="3600" dirty="0" smtClean="0"/>
              <a:t>Будет трава гуще!</a:t>
            </a:r>
            <a:endParaRPr lang="ru-RU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12776"/>
            <a:ext cx="334837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Помогают в постановке отдельных звуков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Петушо-о-ок</a:t>
            </a:r>
            <a:r>
              <a:rPr lang="ru-RU" dirty="0" smtClean="0"/>
              <a:t>, </a:t>
            </a:r>
            <a:r>
              <a:rPr lang="ru-RU" dirty="0" err="1" smtClean="0"/>
              <a:t>петушо-о-к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err="1" smtClean="0"/>
              <a:t>Золото-о-й</a:t>
            </a:r>
            <a:r>
              <a:rPr lang="ru-RU" dirty="0" smtClean="0"/>
              <a:t> </a:t>
            </a:r>
            <a:r>
              <a:rPr lang="ru-RU" dirty="0" err="1" smtClean="0"/>
              <a:t>гребешо-ок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Наши уточки с утра: «</a:t>
            </a:r>
            <a:r>
              <a:rPr lang="ru-RU" dirty="0" err="1" smtClean="0"/>
              <a:t>Кря-кря-кря</a:t>
            </a:r>
            <a:r>
              <a:rPr lang="ru-RU" dirty="0" smtClean="0"/>
              <a:t>!»</a:t>
            </a:r>
          </a:p>
          <a:p>
            <a:pPr>
              <a:buNone/>
            </a:pPr>
            <a:r>
              <a:rPr lang="ru-RU" dirty="0" smtClean="0"/>
              <a:t>Наши гуси у </a:t>
            </a:r>
            <a:r>
              <a:rPr lang="ru-RU" dirty="0" err="1" smtClean="0"/>
              <a:t>пруда-а-а</a:t>
            </a:r>
            <a:r>
              <a:rPr lang="ru-RU" dirty="0" smtClean="0"/>
              <a:t>: «Га-га-га! Га-га-га!»</a:t>
            </a:r>
          </a:p>
          <a:p>
            <a:pPr>
              <a:buNone/>
            </a:pPr>
            <a:r>
              <a:rPr lang="ru-RU" dirty="0" smtClean="0"/>
              <a:t>Наши курочки в </a:t>
            </a:r>
            <a:r>
              <a:rPr lang="ru-RU" dirty="0" err="1" smtClean="0"/>
              <a:t>окно-о-о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Ко-ко-ко</a:t>
            </a:r>
            <a:r>
              <a:rPr lang="ru-RU" dirty="0" smtClean="0"/>
              <a:t>, </a:t>
            </a:r>
            <a:r>
              <a:rPr lang="ru-RU" dirty="0" err="1" smtClean="0"/>
              <a:t>ко-ко-ко</a:t>
            </a:r>
            <a:r>
              <a:rPr lang="ru-RU" dirty="0" smtClean="0"/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Знакомят с некоторыми музыкальными инструментами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Ой-ду-ду-ду-ду-ду-ду</a:t>
            </a:r>
            <a:r>
              <a:rPr lang="ru-RU" dirty="0" smtClean="0"/>
              <a:t>! (дудочка)</a:t>
            </a:r>
          </a:p>
          <a:p>
            <a:pPr algn="ctr">
              <a:buNone/>
            </a:pPr>
            <a:r>
              <a:rPr lang="ru-RU" dirty="0" err="1" smtClean="0"/>
              <a:t>Тили-бом</a:t>
            </a:r>
            <a:r>
              <a:rPr lang="ru-RU" dirty="0" smtClean="0"/>
              <a:t>! </a:t>
            </a:r>
            <a:r>
              <a:rPr lang="ru-RU" dirty="0" err="1" smtClean="0"/>
              <a:t>Тили-бом</a:t>
            </a:r>
            <a:r>
              <a:rPr lang="ru-RU" dirty="0" smtClean="0"/>
              <a:t>! (колокольчик)</a:t>
            </a:r>
          </a:p>
          <a:p>
            <a:pPr algn="ctr">
              <a:buNone/>
            </a:pPr>
            <a:r>
              <a:rPr lang="ru-RU" dirty="0" smtClean="0"/>
              <a:t>Ай, люли-люли-люли! (свирель)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05064"/>
            <a:ext cx="5508104" cy="253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685</Words>
  <Application>Microsoft Office PowerPoint</Application>
  <PresentationFormat>Экран (4:3)</PresentationFormat>
  <Paragraphs>157</Paragraphs>
  <Slides>22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Устное народное творчество  как средство развития образной речи ребенка</vt:lpstr>
      <vt:lpstr>Слайд 2</vt:lpstr>
      <vt:lpstr>Фольклор – устное народное творчество</vt:lpstr>
      <vt:lpstr>Слайд 4</vt:lpstr>
      <vt:lpstr>Потешки – первые помощники в общении с малышами</vt:lpstr>
      <vt:lpstr>Учат понимать хорошее и плохое</vt:lpstr>
      <vt:lpstr>Знакомят с явлениями природы</vt:lpstr>
      <vt:lpstr>Помогают в постановке отдельных звуков</vt:lpstr>
      <vt:lpstr>Знакомят с некоторыми музыкальными инструментами</vt:lpstr>
      <vt:lpstr>Знакомят с животными, их детенышами, учат звукоподражанию</vt:lpstr>
      <vt:lpstr>Небылицы учат понимать соотношение реального и нереального.</vt:lpstr>
      <vt:lpstr>Это юмор, доступный пониманию детей.</vt:lpstr>
      <vt:lpstr>Народное творчество тесно связано с игрой</vt:lpstr>
      <vt:lpstr>Считалки предупреждают возникновение ссор, обид, организуют игру.</vt:lpstr>
      <vt:lpstr>Загадки развивают сообразительность, догадливость, умение сравнивать непохожие предметы</vt:lpstr>
      <vt:lpstr>Пословицы и поговорки – мораль, выработанная поколениями.</vt:lpstr>
      <vt:lpstr>Колыбельные песни</vt:lpstr>
      <vt:lpstr>Сказки обладают чрезвычайной педагогической ценностью</vt:lpstr>
      <vt:lpstr>Первые сказки</vt:lpstr>
      <vt:lpstr>Фрагменты использования фольклора в течение дня.</vt:lpstr>
      <vt:lpstr>Фольклор помогает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 в кино</dc:title>
  <dc:creator>Windows User</dc:creator>
  <cp:lastModifiedBy>Windows User</cp:lastModifiedBy>
  <cp:revision>9</cp:revision>
  <dcterms:created xsi:type="dcterms:W3CDTF">2021-12-05T14:53:41Z</dcterms:created>
  <dcterms:modified xsi:type="dcterms:W3CDTF">2022-03-10T09:52:55Z</dcterms:modified>
</cp:coreProperties>
</file>