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0" r:id="rId8"/>
    <p:sldId id="267" r:id="rId9"/>
    <p:sldId id="266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14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71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68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41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0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53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467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3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394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69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92A7-ECE6-4258-8796-461746529BDB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2F39-7154-4938-A84D-DE116230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6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0009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Муниципальное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бюджетное дошкольное образовательное учреждение </a:t>
            </a:r>
            <a:b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детский сад № 2 «Ромашка»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774" y="1898190"/>
            <a:ext cx="11832608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«Семейный игровой театр в развитии творческих способностей родителей и детей</a:t>
            </a:r>
            <a:r>
              <a:rPr lang="ru-RU" sz="5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  <a:p>
            <a:pPr algn="ctr"/>
            <a:endParaRPr lang="ru-RU" sz="5400" dirty="0" smtClean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ru-RU" sz="24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МБДОУ № 2</a:t>
            </a:r>
          </a:p>
          <a:p>
            <a:pPr algn="r"/>
            <a:r>
              <a:rPr lang="ru-RU" sz="24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Фесенко Е.Г.</a:t>
            </a:r>
            <a:endParaRPr lang="ru-RU" sz="24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0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6484" y="3429000"/>
            <a:ext cx="6639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2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900igr.net/up/datas/97116/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4" y="1"/>
            <a:ext cx="9093241" cy="681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55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5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21" y="313899"/>
            <a:ext cx="3931408" cy="294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91" y="331598"/>
            <a:ext cx="3907809" cy="293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24" y="3391362"/>
            <a:ext cx="4532193" cy="339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376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41" y="3427294"/>
            <a:ext cx="4221708" cy="3166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90" y="163773"/>
            <a:ext cx="3848669" cy="5131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9" y="490941"/>
            <a:ext cx="3615232" cy="4820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233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8" y="603913"/>
            <a:ext cx="7533564" cy="565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154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0" y="686557"/>
            <a:ext cx="4018700" cy="5358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09" y="686557"/>
            <a:ext cx="4003627" cy="5338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196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18"/>
          <a:stretch/>
        </p:blipFill>
        <p:spPr>
          <a:xfrm>
            <a:off x="1524000" y="562970"/>
            <a:ext cx="9144000" cy="5732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48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28" y="308471"/>
            <a:ext cx="4392059" cy="3294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Мария\Desktop\P2101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532" y="3054249"/>
            <a:ext cx="4043190" cy="3236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9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6" y="195831"/>
            <a:ext cx="116824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игра для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воспитательного потенциала семьи дошкольника средствами семейного театра в детском саду способствует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гармонизации детско-родительских отношений на всех возрастных этапах;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ребенка от наблюдений за игровыми действиями педагога к прямому включению в процесс театральной деятельности в детском саду, а затем и в самостоятельную организацию домашних театральных постановок;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 родителей от «проживания рядом» с детьми к построению взаимоотношений, основанных на принципах уважения, доверия, открытости;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отдельных театрализованных игр к совместным праздникам в ДОУ и домашним театральным постановкам в кругу близких, родных;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сближению членов семьи и развитию доверительных отношений с педагогами ДОУ;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0" indent="-4572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ситуативного воздействия на ребенка к систематическому содержательному, эмоционально наполненному досугу.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1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149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 детский сад № 2 «Ромашка»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</cp:lastModifiedBy>
  <cp:revision>51</cp:revision>
  <dcterms:created xsi:type="dcterms:W3CDTF">2016-03-17T08:08:04Z</dcterms:created>
  <dcterms:modified xsi:type="dcterms:W3CDTF">2019-09-09T11:49:13Z</dcterms:modified>
</cp:coreProperties>
</file>